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32" r:id="rId6"/>
    <p:sldMasterId id="2147483736" r:id="rId7"/>
    <p:sldMasterId id="2147483746" r:id="rId8"/>
    <p:sldMasterId id="2147483758" r:id="rId9"/>
    <p:sldMasterId id="2147483777" r:id="rId10"/>
  </p:sldMasterIdLst>
  <p:notesMasterIdLst>
    <p:notesMasterId r:id="rId70"/>
  </p:notesMasterIdLst>
  <p:handoutMasterIdLst>
    <p:handoutMasterId r:id="rId71"/>
  </p:handoutMasterIdLst>
  <p:sldIdLst>
    <p:sldId id="259" r:id="rId11"/>
    <p:sldId id="484" r:id="rId12"/>
    <p:sldId id="268" r:id="rId13"/>
    <p:sldId id="267" r:id="rId14"/>
    <p:sldId id="269" r:id="rId15"/>
    <p:sldId id="483" r:id="rId16"/>
    <p:sldId id="256" r:id="rId17"/>
    <p:sldId id="257" r:id="rId18"/>
    <p:sldId id="476" r:id="rId19"/>
    <p:sldId id="258" r:id="rId20"/>
    <p:sldId id="260" r:id="rId21"/>
    <p:sldId id="261" r:id="rId22"/>
    <p:sldId id="262" r:id="rId23"/>
    <p:sldId id="264" r:id="rId24"/>
    <p:sldId id="265" r:id="rId25"/>
    <p:sldId id="477" r:id="rId26"/>
    <p:sldId id="266" r:id="rId27"/>
    <p:sldId id="263" r:id="rId28"/>
    <p:sldId id="275" r:id="rId29"/>
    <p:sldId id="478" r:id="rId30"/>
    <p:sldId id="479" r:id="rId31"/>
    <p:sldId id="480" r:id="rId32"/>
    <p:sldId id="481" r:id="rId33"/>
    <p:sldId id="277" r:id="rId34"/>
    <p:sldId id="482" r:id="rId35"/>
    <p:sldId id="273" r:id="rId36"/>
    <p:sldId id="283" r:id="rId37"/>
    <p:sldId id="284" r:id="rId38"/>
    <p:sldId id="473" r:id="rId39"/>
    <p:sldId id="448" r:id="rId40"/>
    <p:sldId id="474" r:id="rId41"/>
    <p:sldId id="439" r:id="rId42"/>
    <p:sldId id="295" r:id="rId43"/>
    <p:sldId id="475" r:id="rId44"/>
    <p:sldId id="449" r:id="rId45"/>
    <p:sldId id="464" r:id="rId46"/>
    <p:sldId id="459" r:id="rId47"/>
    <p:sldId id="456" r:id="rId48"/>
    <p:sldId id="466" r:id="rId49"/>
    <p:sldId id="460" r:id="rId50"/>
    <p:sldId id="470" r:id="rId51"/>
    <p:sldId id="465" r:id="rId52"/>
    <p:sldId id="461" r:id="rId53"/>
    <p:sldId id="469" r:id="rId54"/>
    <p:sldId id="468" r:id="rId55"/>
    <p:sldId id="467" r:id="rId56"/>
    <p:sldId id="462" r:id="rId57"/>
    <p:sldId id="471" r:id="rId58"/>
    <p:sldId id="472" r:id="rId59"/>
    <p:sldId id="463" r:id="rId60"/>
    <p:sldId id="286" r:id="rId61"/>
    <p:sldId id="297" r:id="rId62"/>
    <p:sldId id="312" r:id="rId63"/>
    <p:sldId id="331" r:id="rId64"/>
    <p:sldId id="335" r:id="rId65"/>
    <p:sldId id="332" r:id="rId66"/>
    <p:sldId id="330" r:id="rId67"/>
    <p:sldId id="271" r:id="rId68"/>
    <p:sldId id="270"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6F1A"/>
    <a:srgbClr val="6D276A"/>
    <a:srgbClr val="78A2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94040" autoAdjust="0"/>
  </p:normalViewPr>
  <p:slideViewPr>
    <p:cSldViewPr snapToGrid="0">
      <p:cViewPr varScale="1">
        <p:scale>
          <a:sx n="92" d="100"/>
          <a:sy n="92" d="100"/>
        </p:scale>
        <p:origin x="816" y="96"/>
      </p:cViewPr>
      <p:guideLst/>
    </p:cSldViewPr>
  </p:slid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7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FD8B81-C113-A845-B153-3971E60B920C}" type="doc">
      <dgm:prSet loTypeId="urn:microsoft.com/office/officeart/2008/layout/HorizontalMultiLevelHierarchy" loCatId="" qsTypeId="urn:microsoft.com/office/officeart/2005/8/quickstyle/simple1" qsCatId="simple" csTypeId="urn:microsoft.com/office/officeart/2005/8/colors/accent3_4" csCatId="accent3" phldr="1"/>
      <dgm:spPr/>
      <dgm:t>
        <a:bodyPr/>
        <a:lstStyle/>
        <a:p>
          <a:endParaRPr lang="en-US"/>
        </a:p>
      </dgm:t>
    </dgm:pt>
    <dgm:pt modelId="{3C8016EF-A22D-524D-B54F-FC3B53968148}">
      <dgm:prSet phldrT="[Text]"/>
      <dgm:spPr/>
      <dgm:t>
        <a:bodyPr/>
        <a:lstStyle/>
        <a:p>
          <a:r>
            <a:rPr lang="en-US" b="1" spc="800" baseline="0" dirty="0"/>
            <a:t>DAIRY</a:t>
          </a:r>
        </a:p>
      </dgm:t>
    </dgm:pt>
    <dgm:pt modelId="{129204E3-DC30-BE4F-AB7D-F537208C654E}" type="parTrans" cxnId="{06C92E39-1CDA-1345-8D50-D0FA500E792B}">
      <dgm:prSet/>
      <dgm:spPr/>
      <dgm:t>
        <a:bodyPr/>
        <a:lstStyle/>
        <a:p>
          <a:endParaRPr lang="en-US"/>
        </a:p>
      </dgm:t>
    </dgm:pt>
    <dgm:pt modelId="{F3E73EF2-3B51-A743-B75A-A4185AD87066}" type="sibTrans" cxnId="{06C92E39-1CDA-1345-8D50-D0FA500E792B}">
      <dgm:prSet/>
      <dgm:spPr/>
      <dgm:t>
        <a:bodyPr/>
        <a:lstStyle/>
        <a:p>
          <a:endParaRPr lang="en-US"/>
        </a:p>
      </dgm:t>
    </dgm:pt>
    <dgm:pt modelId="{B5793F6A-57E2-604F-BF20-98DAE88B56CC}">
      <dgm:prSet phldrT="[Text]"/>
      <dgm:spPr/>
      <dgm:t>
        <a:bodyPr/>
        <a:lstStyle/>
        <a:p>
          <a:r>
            <a:rPr lang="en-US" dirty="0"/>
            <a:t>Yogu</a:t>
          </a:r>
          <a:r>
            <a:rPr lang="en-US" spc="300" dirty="0"/>
            <a:t>r</a:t>
          </a:r>
          <a:r>
            <a:rPr lang="en-US" dirty="0"/>
            <a:t>t</a:t>
          </a:r>
        </a:p>
      </dgm:t>
    </dgm:pt>
    <dgm:pt modelId="{594085B8-C276-2547-8DCD-1CBEAF6FE4BF}" type="parTrans" cxnId="{AFDF434C-D8CD-424C-BCD9-71656EF73B18}">
      <dgm:prSet/>
      <dgm:spPr/>
      <dgm:t>
        <a:bodyPr/>
        <a:lstStyle/>
        <a:p>
          <a:endParaRPr lang="en-US"/>
        </a:p>
      </dgm:t>
    </dgm:pt>
    <dgm:pt modelId="{586E04D2-F9FE-7C42-A40E-D440F4D4D0A5}" type="sibTrans" cxnId="{AFDF434C-D8CD-424C-BCD9-71656EF73B18}">
      <dgm:prSet/>
      <dgm:spPr/>
      <dgm:t>
        <a:bodyPr/>
        <a:lstStyle/>
        <a:p>
          <a:endParaRPr lang="en-US"/>
        </a:p>
      </dgm:t>
    </dgm:pt>
    <dgm:pt modelId="{AC60C9FF-BB21-8B44-8C43-8FF801FE840D}">
      <dgm:prSet phldrT="[Text]"/>
      <dgm:spPr/>
      <dgm:t>
        <a:bodyPr/>
        <a:lstStyle/>
        <a:p>
          <a:r>
            <a:rPr lang="en-US" i="0" dirty="0"/>
            <a:t>Cultured milk and butter</a:t>
          </a:r>
        </a:p>
      </dgm:t>
    </dgm:pt>
    <dgm:pt modelId="{5B3071D5-0862-944D-97E0-D47E9B95E563}" type="parTrans" cxnId="{32A29332-88DF-8240-8A38-8F29AE878BC4}">
      <dgm:prSet/>
      <dgm:spPr/>
      <dgm:t>
        <a:bodyPr/>
        <a:lstStyle/>
        <a:p>
          <a:endParaRPr lang="en-US"/>
        </a:p>
      </dgm:t>
    </dgm:pt>
    <dgm:pt modelId="{7651D89F-B9EE-2540-975E-12D4E9236270}" type="sibTrans" cxnId="{32A29332-88DF-8240-8A38-8F29AE878BC4}">
      <dgm:prSet/>
      <dgm:spPr/>
      <dgm:t>
        <a:bodyPr/>
        <a:lstStyle/>
        <a:p>
          <a:endParaRPr lang="en-US"/>
        </a:p>
      </dgm:t>
    </dgm:pt>
    <dgm:pt modelId="{1A170A5C-3A76-2B48-8E78-E85B02C981CF}">
      <dgm:prSet phldrT="[Text]"/>
      <dgm:spPr/>
      <dgm:t>
        <a:bodyPr/>
        <a:lstStyle/>
        <a:p>
          <a:r>
            <a:rPr lang="en-US" dirty="0"/>
            <a:t>Kefir (dairy)</a:t>
          </a:r>
        </a:p>
      </dgm:t>
    </dgm:pt>
    <dgm:pt modelId="{922CE990-7B92-2848-AE8F-BD55981AE5EB}" type="parTrans" cxnId="{70F61E48-D48A-9F4E-A6CD-C2EDBA679360}">
      <dgm:prSet/>
      <dgm:spPr/>
      <dgm:t>
        <a:bodyPr/>
        <a:lstStyle/>
        <a:p>
          <a:endParaRPr lang="en-US"/>
        </a:p>
      </dgm:t>
    </dgm:pt>
    <dgm:pt modelId="{BF56A3E4-D993-2044-BAAB-92DA81A4049F}" type="sibTrans" cxnId="{70F61E48-D48A-9F4E-A6CD-C2EDBA679360}">
      <dgm:prSet/>
      <dgm:spPr/>
      <dgm:t>
        <a:bodyPr/>
        <a:lstStyle/>
        <a:p>
          <a:endParaRPr lang="en-US"/>
        </a:p>
      </dgm:t>
    </dgm:pt>
    <dgm:pt modelId="{F472AF8D-FB05-AD4F-B789-9F397988EB7F}">
      <dgm:prSet phldrT="[Text]"/>
      <dgm:spPr/>
      <dgm:t>
        <a:bodyPr/>
        <a:lstStyle/>
        <a:p>
          <a:r>
            <a:rPr lang="en-US" dirty="0"/>
            <a:t>Cheese</a:t>
          </a:r>
        </a:p>
      </dgm:t>
    </dgm:pt>
    <dgm:pt modelId="{4FC695F9-1187-1149-AAE8-97262E4C591C}" type="parTrans" cxnId="{458C9826-A918-7C47-9325-C3C56B7EE6B6}">
      <dgm:prSet/>
      <dgm:spPr/>
      <dgm:t>
        <a:bodyPr/>
        <a:lstStyle/>
        <a:p>
          <a:endParaRPr lang="en-US"/>
        </a:p>
      </dgm:t>
    </dgm:pt>
    <dgm:pt modelId="{5C547F11-B2AC-A34B-9546-CD20E9DAF874}" type="sibTrans" cxnId="{458C9826-A918-7C47-9325-C3C56B7EE6B6}">
      <dgm:prSet/>
      <dgm:spPr/>
      <dgm:t>
        <a:bodyPr/>
        <a:lstStyle/>
        <a:p>
          <a:endParaRPr lang="en-US"/>
        </a:p>
      </dgm:t>
    </dgm:pt>
    <dgm:pt modelId="{4211DC6A-F5E3-174D-8B6A-6F9FF7F6D9F0}" type="pres">
      <dgm:prSet presAssocID="{47FD8B81-C113-A845-B153-3971E60B920C}" presName="Name0" presStyleCnt="0">
        <dgm:presLayoutVars>
          <dgm:chPref val="1"/>
          <dgm:dir/>
          <dgm:animOne val="branch"/>
          <dgm:animLvl val="lvl"/>
          <dgm:resizeHandles val="exact"/>
        </dgm:presLayoutVars>
      </dgm:prSet>
      <dgm:spPr/>
    </dgm:pt>
    <dgm:pt modelId="{43D5E365-7B6A-F240-AF0C-5FADACE9D498}" type="pres">
      <dgm:prSet presAssocID="{3C8016EF-A22D-524D-B54F-FC3B53968148}" presName="root1" presStyleCnt="0"/>
      <dgm:spPr/>
    </dgm:pt>
    <dgm:pt modelId="{B03B53AE-1877-7740-B05A-AADF24EEAFC3}" type="pres">
      <dgm:prSet presAssocID="{3C8016EF-A22D-524D-B54F-FC3B53968148}" presName="LevelOneTextNode" presStyleLbl="node0" presStyleIdx="0" presStyleCnt="1" custScaleX="121532">
        <dgm:presLayoutVars>
          <dgm:chPref val="3"/>
        </dgm:presLayoutVars>
      </dgm:prSet>
      <dgm:spPr/>
    </dgm:pt>
    <dgm:pt modelId="{13CB25C6-7E99-944D-8F15-1C961605980F}" type="pres">
      <dgm:prSet presAssocID="{3C8016EF-A22D-524D-B54F-FC3B53968148}" presName="level2hierChild" presStyleCnt="0"/>
      <dgm:spPr/>
    </dgm:pt>
    <dgm:pt modelId="{F75AE60D-9454-4D4C-8787-808D3F91BCCA}" type="pres">
      <dgm:prSet presAssocID="{594085B8-C276-2547-8DCD-1CBEAF6FE4BF}" presName="conn2-1" presStyleLbl="parChTrans1D2" presStyleIdx="0" presStyleCnt="4"/>
      <dgm:spPr/>
    </dgm:pt>
    <dgm:pt modelId="{D6522505-DCEB-7D44-A21E-97E7CFCCB9FB}" type="pres">
      <dgm:prSet presAssocID="{594085B8-C276-2547-8DCD-1CBEAF6FE4BF}" presName="connTx" presStyleLbl="parChTrans1D2" presStyleIdx="0" presStyleCnt="4"/>
      <dgm:spPr/>
    </dgm:pt>
    <dgm:pt modelId="{87604551-F5D7-184C-A92C-F8FBF129654A}" type="pres">
      <dgm:prSet presAssocID="{B5793F6A-57E2-604F-BF20-98DAE88B56CC}" presName="root2" presStyleCnt="0"/>
      <dgm:spPr/>
    </dgm:pt>
    <dgm:pt modelId="{EF1A1C33-6583-1549-8D86-5304771CA21E}" type="pres">
      <dgm:prSet presAssocID="{B5793F6A-57E2-604F-BF20-98DAE88B56CC}" presName="LevelTwoTextNode" presStyleLbl="node2" presStyleIdx="0" presStyleCnt="4" custScaleX="181032" custLinFactNeighborX="-505" custLinFactNeighborY="-34781">
        <dgm:presLayoutVars>
          <dgm:chPref val="3"/>
        </dgm:presLayoutVars>
      </dgm:prSet>
      <dgm:spPr/>
    </dgm:pt>
    <dgm:pt modelId="{2BBC3B26-13A8-8846-AE61-782945B71B7B}" type="pres">
      <dgm:prSet presAssocID="{B5793F6A-57E2-604F-BF20-98DAE88B56CC}" presName="level3hierChild" presStyleCnt="0"/>
      <dgm:spPr/>
    </dgm:pt>
    <dgm:pt modelId="{A9C44119-42FC-A140-90C5-D60ED95F580F}" type="pres">
      <dgm:prSet presAssocID="{5B3071D5-0862-944D-97E0-D47E9B95E563}" presName="conn2-1" presStyleLbl="parChTrans1D2" presStyleIdx="1" presStyleCnt="4"/>
      <dgm:spPr/>
    </dgm:pt>
    <dgm:pt modelId="{83FF4C28-F67D-C44D-B596-4A51FA9830F8}" type="pres">
      <dgm:prSet presAssocID="{5B3071D5-0862-944D-97E0-D47E9B95E563}" presName="connTx" presStyleLbl="parChTrans1D2" presStyleIdx="1" presStyleCnt="4"/>
      <dgm:spPr/>
    </dgm:pt>
    <dgm:pt modelId="{3C33D167-DC39-314B-9BDB-BD6E91614802}" type="pres">
      <dgm:prSet presAssocID="{AC60C9FF-BB21-8B44-8C43-8FF801FE840D}" presName="root2" presStyleCnt="0"/>
      <dgm:spPr/>
    </dgm:pt>
    <dgm:pt modelId="{0BE55366-82F9-2B4D-AAC1-5E55D07A2194}" type="pres">
      <dgm:prSet presAssocID="{AC60C9FF-BB21-8B44-8C43-8FF801FE840D}" presName="LevelTwoTextNode" presStyleLbl="node2" presStyleIdx="1" presStyleCnt="4" custScaleX="180527" custLinFactNeighborY="-13250">
        <dgm:presLayoutVars>
          <dgm:chPref val="3"/>
        </dgm:presLayoutVars>
      </dgm:prSet>
      <dgm:spPr/>
    </dgm:pt>
    <dgm:pt modelId="{5C456996-F662-DB4A-8E1C-AF844A11EC20}" type="pres">
      <dgm:prSet presAssocID="{AC60C9FF-BB21-8B44-8C43-8FF801FE840D}" presName="level3hierChild" presStyleCnt="0"/>
      <dgm:spPr/>
    </dgm:pt>
    <dgm:pt modelId="{8EEF878D-B490-C64D-A002-58FEBACC1348}" type="pres">
      <dgm:prSet presAssocID="{922CE990-7B92-2848-AE8F-BD55981AE5EB}" presName="conn2-1" presStyleLbl="parChTrans1D2" presStyleIdx="2" presStyleCnt="4"/>
      <dgm:spPr/>
    </dgm:pt>
    <dgm:pt modelId="{9DFE2A4D-48D6-D94D-8A23-645EB7EECF6E}" type="pres">
      <dgm:prSet presAssocID="{922CE990-7B92-2848-AE8F-BD55981AE5EB}" presName="connTx" presStyleLbl="parChTrans1D2" presStyleIdx="2" presStyleCnt="4"/>
      <dgm:spPr/>
    </dgm:pt>
    <dgm:pt modelId="{575F24D6-6EC7-4643-A79C-C221BE61BC2F}" type="pres">
      <dgm:prSet presAssocID="{1A170A5C-3A76-2B48-8E78-E85B02C981CF}" presName="root2" presStyleCnt="0"/>
      <dgm:spPr/>
    </dgm:pt>
    <dgm:pt modelId="{D4920697-96A9-EC4B-9D04-220170B37D87}" type="pres">
      <dgm:prSet presAssocID="{1A170A5C-3A76-2B48-8E78-E85B02C981CF}" presName="LevelTwoTextNode" presStyleLbl="node2" presStyleIdx="2" presStyleCnt="4" custScaleX="180023" custLinFactNeighborX="253" custLinFactNeighborY="8280">
        <dgm:presLayoutVars>
          <dgm:chPref val="3"/>
        </dgm:presLayoutVars>
      </dgm:prSet>
      <dgm:spPr/>
    </dgm:pt>
    <dgm:pt modelId="{66C7FD62-261A-0141-A8AE-95F87A83CA37}" type="pres">
      <dgm:prSet presAssocID="{1A170A5C-3A76-2B48-8E78-E85B02C981CF}" presName="level3hierChild" presStyleCnt="0"/>
      <dgm:spPr/>
    </dgm:pt>
    <dgm:pt modelId="{0D16B271-703D-9E42-8F84-89589705AA28}" type="pres">
      <dgm:prSet presAssocID="{4FC695F9-1187-1149-AAE8-97262E4C591C}" presName="conn2-1" presStyleLbl="parChTrans1D2" presStyleIdx="3" presStyleCnt="4"/>
      <dgm:spPr/>
    </dgm:pt>
    <dgm:pt modelId="{E5F48077-CF9C-CB40-97B0-CA88764E2152}" type="pres">
      <dgm:prSet presAssocID="{4FC695F9-1187-1149-AAE8-97262E4C591C}" presName="connTx" presStyleLbl="parChTrans1D2" presStyleIdx="3" presStyleCnt="4"/>
      <dgm:spPr/>
    </dgm:pt>
    <dgm:pt modelId="{096E5559-309A-6042-96A5-266477D4D8DC}" type="pres">
      <dgm:prSet presAssocID="{F472AF8D-FB05-AD4F-B789-9F397988EB7F}" presName="root2" presStyleCnt="0"/>
      <dgm:spPr/>
    </dgm:pt>
    <dgm:pt modelId="{1126EA4B-7A26-0248-BE5F-40AD4341E1D2}" type="pres">
      <dgm:prSet presAssocID="{F472AF8D-FB05-AD4F-B789-9F397988EB7F}" presName="LevelTwoTextNode" presStyleLbl="node2" presStyleIdx="3" presStyleCnt="4" custScaleX="180767" custLinFactNeighborX="-252" custLinFactNeighborY="26500">
        <dgm:presLayoutVars>
          <dgm:chPref val="3"/>
        </dgm:presLayoutVars>
      </dgm:prSet>
      <dgm:spPr/>
    </dgm:pt>
    <dgm:pt modelId="{CE412807-9043-D849-BB15-9C24B15586C6}" type="pres">
      <dgm:prSet presAssocID="{F472AF8D-FB05-AD4F-B789-9F397988EB7F}" presName="level3hierChild" presStyleCnt="0"/>
      <dgm:spPr/>
    </dgm:pt>
  </dgm:ptLst>
  <dgm:cxnLst>
    <dgm:cxn modelId="{E1A30B10-026D-2845-BDBC-4909BEB32B12}" type="presOf" srcId="{B5793F6A-57E2-604F-BF20-98DAE88B56CC}" destId="{EF1A1C33-6583-1549-8D86-5304771CA21E}" srcOrd="0" destOrd="0" presId="urn:microsoft.com/office/officeart/2008/layout/HorizontalMultiLevelHierarchy"/>
    <dgm:cxn modelId="{458C9826-A918-7C47-9325-C3C56B7EE6B6}" srcId="{3C8016EF-A22D-524D-B54F-FC3B53968148}" destId="{F472AF8D-FB05-AD4F-B789-9F397988EB7F}" srcOrd="3" destOrd="0" parTransId="{4FC695F9-1187-1149-AAE8-97262E4C591C}" sibTransId="{5C547F11-B2AC-A34B-9546-CD20E9DAF874}"/>
    <dgm:cxn modelId="{32A29332-88DF-8240-8A38-8F29AE878BC4}" srcId="{3C8016EF-A22D-524D-B54F-FC3B53968148}" destId="{AC60C9FF-BB21-8B44-8C43-8FF801FE840D}" srcOrd="1" destOrd="0" parTransId="{5B3071D5-0862-944D-97E0-D47E9B95E563}" sibTransId="{7651D89F-B9EE-2540-975E-12D4E9236270}"/>
    <dgm:cxn modelId="{06C92E39-1CDA-1345-8D50-D0FA500E792B}" srcId="{47FD8B81-C113-A845-B153-3971E60B920C}" destId="{3C8016EF-A22D-524D-B54F-FC3B53968148}" srcOrd="0" destOrd="0" parTransId="{129204E3-DC30-BE4F-AB7D-F537208C654E}" sibTransId="{F3E73EF2-3B51-A743-B75A-A4185AD87066}"/>
    <dgm:cxn modelId="{0604E239-6DB9-4D48-8F07-A4DA432EAD2F}" type="presOf" srcId="{922CE990-7B92-2848-AE8F-BD55981AE5EB}" destId="{8EEF878D-B490-C64D-A002-58FEBACC1348}" srcOrd="0" destOrd="0" presId="urn:microsoft.com/office/officeart/2008/layout/HorizontalMultiLevelHierarchy"/>
    <dgm:cxn modelId="{9CDFCA66-FE3A-B94B-9834-F1E073DA5CB4}" type="presOf" srcId="{47FD8B81-C113-A845-B153-3971E60B920C}" destId="{4211DC6A-F5E3-174D-8B6A-6F9FF7F6D9F0}" srcOrd="0" destOrd="0" presId="urn:microsoft.com/office/officeart/2008/layout/HorizontalMultiLevelHierarchy"/>
    <dgm:cxn modelId="{70F61E48-D48A-9F4E-A6CD-C2EDBA679360}" srcId="{3C8016EF-A22D-524D-B54F-FC3B53968148}" destId="{1A170A5C-3A76-2B48-8E78-E85B02C981CF}" srcOrd="2" destOrd="0" parTransId="{922CE990-7B92-2848-AE8F-BD55981AE5EB}" sibTransId="{BF56A3E4-D993-2044-BAAB-92DA81A4049F}"/>
    <dgm:cxn modelId="{1E3F264C-CFD8-9040-8100-6FD32D00DAD6}" type="presOf" srcId="{5B3071D5-0862-944D-97E0-D47E9B95E563}" destId="{83FF4C28-F67D-C44D-B596-4A51FA9830F8}" srcOrd="1" destOrd="0" presId="urn:microsoft.com/office/officeart/2008/layout/HorizontalMultiLevelHierarchy"/>
    <dgm:cxn modelId="{AFDF434C-D8CD-424C-BCD9-71656EF73B18}" srcId="{3C8016EF-A22D-524D-B54F-FC3B53968148}" destId="{B5793F6A-57E2-604F-BF20-98DAE88B56CC}" srcOrd="0" destOrd="0" parTransId="{594085B8-C276-2547-8DCD-1CBEAF6FE4BF}" sibTransId="{586E04D2-F9FE-7C42-A40E-D440F4D4D0A5}"/>
    <dgm:cxn modelId="{0465E870-9167-5D46-ADB5-4BDAF9765BD5}" type="presOf" srcId="{F472AF8D-FB05-AD4F-B789-9F397988EB7F}" destId="{1126EA4B-7A26-0248-BE5F-40AD4341E1D2}" srcOrd="0" destOrd="0" presId="urn:microsoft.com/office/officeart/2008/layout/HorizontalMultiLevelHierarchy"/>
    <dgm:cxn modelId="{A85C2A5A-D844-4044-97A9-B7C2F1FAAE5A}" type="presOf" srcId="{594085B8-C276-2547-8DCD-1CBEAF6FE4BF}" destId="{F75AE60D-9454-4D4C-8787-808D3F91BCCA}" srcOrd="0" destOrd="0" presId="urn:microsoft.com/office/officeart/2008/layout/HorizontalMultiLevelHierarchy"/>
    <dgm:cxn modelId="{14C5537C-3146-4642-8110-0E43FE930662}" type="presOf" srcId="{1A170A5C-3A76-2B48-8E78-E85B02C981CF}" destId="{D4920697-96A9-EC4B-9D04-220170B37D87}" srcOrd="0" destOrd="0" presId="urn:microsoft.com/office/officeart/2008/layout/HorizontalMultiLevelHierarchy"/>
    <dgm:cxn modelId="{BB5D357E-28BA-D744-8EFA-F2C411CE08C4}" type="presOf" srcId="{3C8016EF-A22D-524D-B54F-FC3B53968148}" destId="{B03B53AE-1877-7740-B05A-AADF24EEAFC3}" srcOrd="0" destOrd="0" presId="urn:microsoft.com/office/officeart/2008/layout/HorizontalMultiLevelHierarchy"/>
    <dgm:cxn modelId="{8158A1A0-F9E0-8343-BA1E-0AE0F49D7FEA}" type="presOf" srcId="{4FC695F9-1187-1149-AAE8-97262E4C591C}" destId="{0D16B271-703D-9E42-8F84-89589705AA28}" srcOrd="0" destOrd="0" presId="urn:microsoft.com/office/officeart/2008/layout/HorizontalMultiLevelHierarchy"/>
    <dgm:cxn modelId="{4CDBAEA8-C615-804E-BB21-AC868FB930ED}" type="presOf" srcId="{4FC695F9-1187-1149-AAE8-97262E4C591C}" destId="{E5F48077-CF9C-CB40-97B0-CA88764E2152}" srcOrd="1" destOrd="0" presId="urn:microsoft.com/office/officeart/2008/layout/HorizontalMultiLevelHierarchy"/>
    <dgm:cxn modelId="{BBD3EEBA-5A8D-724C-975B-CBABADD337FF}" type="presOf" srcId="{5B3071D5-0862-944D-97E0-D47E9B95E563}" destId="{A9C44119-42FC-A140-90C5-D60ED95F580F}" srcOrd="0" destOrd="0" presId="urn:microsoft.com/office/officeart/2008/layout/HorizontalMultiLevelHierarchy"/>
    <dgm:cxn modelId="{F488ABC8-960B-E247-87FD-D141995F3402}" type="presOf" srcId="{AC60C9FF-BB21-8B44-8C43-8FF801FE840D}" destId="{0BE55366-82F9-2B4D-AAC1-5E55D07A2194}" srcOrd="0" destOrd="0" presId="urn:microsoft.com/office/officeart/2008/layout/HorizontalMultiLevelHierarchy"/>
    <dgm:cxn modelId="{5BFF70E7-3966-874F-9112-D9B83D01B899}" type="presOf" srcId="{594085B8-C276-2547-8DCD-1CBEAF6FE4BF}" destId="{D6522505-DCEB-7D44-A21E-97E7CFCCB9FB}" srcOrd="1" destOrd="0" presId="urn:microsoft.com/office/officeart/2008/layout/HorizontalMultiLevelHierarchy"/>
    <dgm:cxn modelId="{22F3EBFB-B498-B249-A422-CB3D6077C192}" type="presOf" srcId="{922CE990-7B92-2848-AE8F-BD55981AE5EB}" destId="{9DFE2A4D-48D6-D94D-8A23-645EB7EECF6E}" srcOrd="1" destOrd="0" presId="urn:microsoft.com/office/officeart/2008/layout/HorizontalMultiLevelHierarchy"/>
    <dgm:cxn modelId="{250BE9C3-50CB-E445-B7D0-B6174105C9B9}" type="presParOf" srcId="{4211DC6A-F5E3-174D-8B6A-6F9FF7F6D9F0}" destId="{43D5E365-7B6A-F240-AF0C-5FADACE9D498}" srcOrd="0" destOrd="0" presId="urn:microsoft.com/office/officeart/2008/layout/HorizontalMultiLevelHierarchy"/>
    <dgm:cxn modelId="{882620AA-C4AA-DC45-B302-3D3664AA51D3}" type="presParOf" srcId="{43D5E365-7B6A-F240-AF0C-5FADACE9D498}" destId="{B03B53AE-1877-7740-B05A-AADF24EEAFC3}" srcOrd="0" destOrd="0" presId="urn:microsoft.com/office/officeart/2008/layout/HorizontalMultiLevelHierarchy"/>
    <dgm:cxn modelId="{D2096CD5-DD64-854F-891A-7F4B980B43F2}" type="presParOf" srcId="{43D5E365-7B6A-F240-AF0C-5FADACE9D498}" destId="{13CB25C6-7E99-944D-8F15-1C961605980F}" srcOrd="1" destOrd="0" presId="urn:microsoft.com/office/officeart/2008/layout/HorizontalMultiLevelHierarchy"/>
    <dgm:cxn modelId="{28371A7E-D509-5646-9C21-62E7D05037B8}" type="presParOf" srcId="{13CB25C6-7E99-944D-8F15-1C961605980F}" destId="{F75AE60D-9454-4D4C-8787-808D3F91BCCA}" srcOrd="0" destOrd="0" presId="urn:microsoft.com/office/officeart/2008/layout/HorizontalMultiLevelHierarchy"/>
    <dgm:cxn modelId="{DDD5F73C-483C-8445-B5B6-D98B73CF7F9D}" type="presParOf" srcId="{F75AE60D-9454-4D4C-8787-808D3F91BCCA}" destId="{D6522505-DCEB-7D44-A21E-97E7CFCCB9FB}" srcOrd="0" destOrd="0" presId="urn:microsoft.com/office/officeart/2008/layout/HorizontalMultiLevelHierarchy"/>
    <dgm:cxn modelId="{46378C0F-A9E5-A048-98C9-EA63A9528E75}" type="presParOf" srcId="{13CB25C6-7E99-944D-8F15-1C961605980F}" destId="{87604551-F5D7-184C-A92C-F8FBF129654A}" srcOrd="1" destOrd="0" presId="urn:microsoft.com/office/officeart/2008/layout/HorizontalMultiLevelHierarchy"/>
    <dgm:cxn modelId="{CFD3136D-952F-3A46-B39C-85C3AABCBEAC}" type="presParOf" srcId="{87604551-F5D7-184C-A92C-F8FBF129654A}" destId="{EF1A1C33-6583-1549-8D86-5304771CA21E}" srcOrd="0" destOrd="0" presId="urn:microsoft.com/office/officeart/2008/layout/HorizontalMultiLevelHierarchy"/>
    <dgm:cxn modelId="{D08D6BCD-407B-E645-BAF5-7CA23322C98B}" type="presParOf" srcId="{87604551-F5D7-184C-A92C-F8FBF129654A}" destId="{2BBC3B26-13A8-8846-AE61-782945B71B7B}" srcOrd="1" destOrd="0" presId="urn:microsoft.com/office/officeart/2008/layout/HorizontalMultiLevelHierarchy"/>
    <dgm:cxn modelId="{3708FF8D-9347-CB44-A7A2-3CFC3DB31503}" type="presParOf" srcId="{13CB25C6-7E99-944D-8F15-1C961605980F}" destId="{A9C44119-42FC-A140-90C5-D60ED95F580F}" srcOrd="2" destOrd="0" presId="urn:microsoft.com/office/officeart/2008/layout/HorizontalMultiLevelHierarchy"/>
    <dgm:cxn modelId="{D3A9B1F4-835E-3040-AEAF-B3F277F54F1C}" type="presParOf" srcId="{A9C44119-42FC-A140-90C5-D60ED95F580F}" destId="{83FF4C28-F67D-C44D-B596-4A51FA9830F8}" srcOrd="0" destOrd="0" presId="urn:microsoft.com/office/officeart/2008/layout/HorizontalMultiLevelHierarchy"/>
    <dgm:cxn modelId="{317813EB-9C97-CF46-B952-EBD19DA6AFFC}" type="presParOf" srcId="{13CB25C6-7E99-944D-8F15-1C961605980F}" destId="{3C33D167-DC39-314B-9BDB-BD6E91614802}" srcOrd="3" destOrd="0" presId="urn:microsoft.com/office/officeart/2008/layout/HorizontalMultiLevelHierarchy"/>
    <dgm:cxn modelId="{920C359A-7CD2-C548-B7E0-983F8831883C}" type="presParOf" srcId="{3C33D167-DC39-314B-9BDB-BD6E91614802}" destId="{0BE55366-82F9-2B4D-AAC1-5E55D07A2194}" srcOrd="0" destOrd="0" presId="urn:microsoft.com/office/officeart/2008/layout/HorizontalMultiLevelHierarchy"/>
    <dgm:cxn modelId="{E09FA031-EAAE-6849-AA46-55D2F38234F9}" type="presParOf" srcId="{3C33D167-DC39-314B-9BDB-BD6E91614802}" destId="{5C456996-F662-DB4A-8E1C-AF844A11EC20}" srcOrd="1" destOrd="0" presId="urn:microsoft.com/office/officeart/2008/layout/HorizontalMultiLevelHierarchy"/>
    <dgm:cxn modelId="{E02EFDBB-06CA-E045-8D80-7580C3E0E9F1}" type="presParOf" srcId="{13CB25C6-7E99-944D-8F15-1C961605980F}" destId="{8EEF878D-B490-C64D-A002-58FEBACC1348}" srcOrd="4" destOrd="0" presId="urn:microsoft.com/office/officeart/2008/layout/HorizontalMultiLevelHierarchy"/>
    <dgm:cxn modelId="{8F68BF9C-9217-234D-9D57-3F7EA216D259}" type="presParOf" srcId="{8EEF878D-B490-C64D-A002-58FEBACC1348}" destId="{9DFE2A4D-48D6-D94D-8A23-645EB7EECF6E}" srcOrd="0" destOrd="0" presId="urn:microsoft.com/office/officeart/2008/layout/HorizontalMultiLevelHierarchy"/>
    <dgm:cxn modelId="{0F2A778E-C1CA-1F40-A1EC-E0A8F3547F62}" type="presParOf" srcId="{13CB25C6-7E99-944D-8F15-1C961605980F}" destId="{575F24D6-6EC7-4643-A79C-C221BE61BC2F}" srcOrd="5" destOrd="0" presId="urn:microsoft.com/office/officeart/2008/layout/HorizontalMultiLevelHierarchy"/>
    <dgm:cxn modelId="{EA9E1B14-C1AC-1946-9A73-0B2DE901EA6C}" type="presParOf" srcId="{575F24D6-6EC7-4643-A79C-C221BE61BC2F}" destId="{D4920697-96A9-EC4B-9D04-220170B37D87}" srcOrd="0" destOrd="0" presId="urn:microsoft.com/office/officeart/2008/layout/HorizontalMultiLevelHierarchy"/>
    <dgm:cxn modelId="{5C0C4105-3048-9A40-8796-35BDBF2DA937}" type="presParOf" srcId="{575F24D6-6EC7-4643-A79C-C221BE61BC2F}" destId="{66C7FD62-261A-0141-A8AE-95F87A83CA37}" srcOrd="1" destOrd="0" presId="urn:microsoft.com/office/officeart/2008/layout/HorizontalMultiLevelHierarchy"/>
    <dgm:cxn modelId="{A9D26AF1-2917-EB4E-BA72-A3FCFB559541}" type="presParOf" srcId="{13CB25C6-7E99-944D-8F15-1C961605980F}" destId="{0D16B271-703D-9E42-8F84-89589705AA28}" srcOrd="6" destOrd="0" presId="urn:microsoft.com/office/officeart/2008/layout/HorizontalMultiLevelHierarchy"/>
    <dgm:cxn modelId="{4B84055B-2E66-EC4A-8054-0DFAA3858861}" type="presParOf" srcId="{0D16B271-703D-9E42-8F84-89589705AA28}" destId="{E5F48077-CF9C-CB40-97B0-CA88764E2152}" srcOrd="0" destOrd="0" presId="urn:microsoft.com/office/officeart/2008/layout/HorizontalMultiLevelHierarchy"/>
    <dgm:cxn modelId="{302A0F58-636C-2147-BB25-A77F3E70AB84}" type="presParOf" srcId="{13CB25C6-7E99-944D-8F15-1C961605980F}" destId="{096E5559-309A-6042-96A5-266477D4D8DC}" srcOrd="7" destOrd="0" presId="urn:microsoft.com/office/officeart/2008/layout/HorizontalMultiLevelHierarchy"/>
    <dgm:cxn modelId="{47690AA6-6BC6-0846-BCD3-C940466FB95C}" type="presParOf" srcId="{096E5559-309A-6042-96A5-266477D4D8DC}" destId="{1126EA4B-7A26-0248-BE5F-40AD4341E1D2}" srcOrd="0" destOrd="0" presId="urn:microsoft.com/office/officeart/2008/layout/HorizontalMultiLevelHierarchy"/>
    <dgm:cxn modelId="{DBFCFB8B-B580-D446-9271-18F6B4F9793C}" type="presParOf" srcId="{096E5559-309A-6042-96A5-266477D4D8DC}" destId="{CE412807-9043-D849-BB15-9C24B15586C6}"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7FD8B81-C113-A845-B153-3971E60B920C}" type="doc">
      <dgm:prSet loTypeId="urn:microsoft.com/office/officeart/2008/layout/HorizontalMultiLevelHierarchy" loCatId="" qsTypeId="urn:microsoft.com/office/officeart/2005/8/quickstyle/simple1" qsCatId="simple" csTypeId="urn:microsoft.com/office/officeart/2005/8/colors/accent1_1" csCatId="accent1" phldr="1"/>
      <dgm:spPr/>
      <dgm:t>
        <a:bodyPr/>
        <a:lstStyle/>
        <a:p>
          <a:endParaRPr lang="en-US"/>
        </a:p>
      </dgm:t>
    </dgm:pt>
    <dgm:pt modelId="{3C8016EF-A22D-524D-B54F-FC3B53968148}">
      <dgm:prSet phldrT="[Text]"/>
      <dgm:spPr/>
      <dgm:t>
        <a:bodyPr anchor="ctr"/>
        <a:lstStyle/>
        <a:p>
          <a:r>
            <a:rPr lang="en-US" b="1" spc="800" baseline="0" dirty="0"/>
            <a:t>MEATS</a:t>
          </a:r>
        </a:p>
      </dgm:t>
    </dgm:pt>
    <dgm:pt modelId="{129204E3-DC30-BE4F-AB7D-F537208C654E}" type="parTrans" cxnId="{06C92E39-1CDA-1345-8D50-D0FA500E792B}">
      <dgm:prSet/>
      <dgm:spPr/>
      <dgm:t>
        <a:bodyPr/>
        <a:lstStyle/>
        <a:p>
          <a:endParaRPr lang="en-US"/>
        </a:p>
      </dgm:t>
    </dgm:pt>
    <dgm:pt modelId="{F3E73EF2-3B51-A743-B75A-A4185AD87066}" type="sibTrans" cxnId="{06C92E39-1CDA-1345-8D50-D0FA500E792B}">
      <dgm:prSet/>
      <dgm:spPr/>
      <dgm:t>
        <a:bodyPr/>
        <a:lstStyle/>
        <a:p>
          <a:endParaRPr lang="en-US"/>
        </a:p>
      </dgm:t>
    </dgm:pt>
    <dgm:pt modelId="{AC60C9FF-BB21-8B44-8C43-8FF801FE840D}">
      <dgm:prSet phldrT="[Text]"/>
      <dgm:spPr/>
      <dgm:t>
        <a:bodyPr/>
        <a:lstStyle/>
        <a:p>
          <a:r>
            <a:rPr lang="en-US" dirty="0"/>
            <a:t>Dry sausage</a:t>
          </a:r>
          <a:endParaRPr lang="en-US" i="1" dirty="0"/>
        </a:p>
      </dgm:t>
    </dgm:pt>
    <dgm:pt modelId="{5B3071D5-0862-944D-97E0-D47E9B95E563}" type="parTrans" cxnId="{32A29332-88DF-8240-8A38-8F29AE878BC4}">
      <dgm:prSet/>
      <dgm:spPr/>
      <dgm:t>
        <a:bodyPr/>
        <a:lstStyle/>
        <a:p>
          <a:endParaRPr lang="en-US"/>
        </a:p>
      </dgm:t>
    </dgm:pt>
    <dgm:pt modelId="{7651D89F-B9EE-2540-975E-12D4E9236270}" type="sibTrans" cxnId="{32A29332-88DF-8240-8A38-8F29AE878BC4}">
      <dgm:prSet/>
      <dgm:spPr/>
      <dgm:t>
        <a:bodyPr/>
        <a:lstStyle/>
        <a:p>
          <a:endParaRPr lang="en-US"/>
        </a:p>
      </dgm:t>
    </dgm:pt>
    <dgm:pt modelId="{719C1F98-4024-C54D-939F-B470D7F27B5F}">
      <dgm:prSet phldrT="[Text]"/>
      <dgm:spPr/>
      <dgm:t>
        <a:bodyPr/>
        <a:lstStyle/>
        <a:p>
          <a:r>
            <a:rPr lang="en-US" i="1" dirty="0"/>
            <a:t>Semi-dry sausage</a:t>
          </a:r>
        </a:p>
      </dgm:t>
    </dgm:pt>
    <dgm:pt modelId="{FD598847-852A-504B-916F-F1A72510CA1B}" type="parTrans" cxnId="{75FE60CF-639D-FC49-A48B-688DE26DA893}">
      <dgm:prSet/>
      <dgm:spPr/>
      <dgm:t>
        <a:bodyPr/>
        <a:lstStyle/>
        <a:p>
          <a:endParaRPr lang="en-US"/>
        </a:p>
      </dgm:t>
    </dgm:pt>
    <dgm:pt modelId="{FCBABFE5-7126-9247-8A9D-52CF00C92538}" type="sibTrans" cxnId="{75FE60CF-639D-FC49-A48B-688DE26DA893}">
      <dgm:prSet/>
      <dgm:spPr/>
      <dgm:t>
        <a:bodyPr/>
        <a:lstStyle/>
        <a:p>
          <a:endParaRPr lang="en-US"/>
        </a:p>
      </dgm:t>
    </dgm:pt>
    <dgm:pt modelId="{4211DC6A-F5E3-174D-8B6A-6F9FF7F6D9F0}" type="pres">
      <dgm:prSet presAssocID="{47FD8B81-C113-A845-B153-3971E60B920C}" presName="Name0" presStyleCnt="0">
        <dgm:presLayoutVars>
          <dgm:chPref val="1"/>
          <dgm:dir/>
          <dgm:animOne val="branch"/>
          <dgm:animLvl val="lvl"/>
          <dgm:resizeHandles val="exact"/>
        </dgm:presLayoutVars>
      </dgm:prSet>
      <dgm:spPr/>
    </dgm:pt>
    <dgm:pt modelId="{43D5E365-7B6A-F240-AF0C-5FADACE9D498}" type="pres">
      <dgm:prSet presAssocID="{3C8016EF-A22D-524D-B54F-FC3B53968148}" presName="root1" presStyleCnt="0"/>
      <dgm:spPr/>
    </dgm:pt>
    <dgm:pt modelId="{B03B53AE-1877-7740-B05A-AADF24EEAFC3}" type="pres">
      <dgm:prSet presAssocID="{3C8016EF-A22D-524D-B54F-FC3B53968148}" presName="LevelOneTextNode" presStyleLbl="node0" presStyleIdx="0" presStyleCnt="1" custScaleX="121532" custLinFactNeighborX="-28157" custLinFactNeighborY="0">
        <dgm:presLayoutVars>
          <dgm:chPref val="3"/>
        </dgm:presLayoutVars>
      </dgm:prSet>
      <dgm:spPr/>
    </dgm:pt>
    <dgm:pt modelId="{13CB25C6-7E99-944D-8F15-1C961605980F}" type="pres">
      <dgm:prSet presAssocID="{3C8016EF-A22D-524D-B54F-FC3B53968148}" presName="level2hierChild" presStyleCnt="0"/>
      <dgm:spPr/>
    </dgm:pt>
    <dgm:pt modelId="{A9C44119-42FC-A140-90C5-D60ED95F580F}" type="pres">
      <dgm:prSet presAssocID="{5B3071D5-0862-944D-97E0-D47E9B95E563}" presName="conn2-1" presStyleLbl="parChTrans1D2" presStyleIdx="0" presStyleCnt="2"/>
      <dgm:spPr/>
    </dgm:pt>
    <dgm:pt modelId="{83FF4C28-F67D-C44D-B596-4A51FA9830F8}" type="pres">
      <dgm:prSet presAssocID="{5B3071D5-0862-944D-97E0-D47E9B95E563}" presName="connTx" presStyleLbl="parChTrans1D2" presStyleIdx="0" presStyleCnt="2"/>
      <dgm:spPr/>
    </dgm:pt>
    <dgm:pt modelId="{3C33D167-DC39-314B-9BDB-BD6E91614802}" type="pres">
      <dgm:prSet presAssocID="{AC60C9FF-BB21-8B44-8C43-8FF801FE840D}" presName="root2" presStyleCnt="0"/>
      <dgm:spPr/>
    </dgm:pt>
    <dgm:pt modelId="{0BE55366-82F9-2B4D-AAC1-5E55D07A2194}" type="pres">
      <dgm:prSet presAssocID="{AC60C9FF-BB21-8B44-8C43-8FF801FE840D}" presName="LevelTwoTextNode" presStyleLbl="node2" presStyleIdx="0" presStyleCnt="2" custScaleX="180527" custLinFactY="-44413" custLinFactNeighborX="81" custLinFactNeighborY="-100000">
        <dgm:presLayoutVars>
          <dgm:chPref val="3"/>
        </dgm:presLayoutVars>
      </dgm:prSet>
      <dgm:spPr/>
    </dgm:pt>
    <dgm:pt modelId="{5C456996-F662-DB4A-8E1C-AF844A11EC20}" type="pres">
      <dgm:prSet presAssocID="{AC60C9FF-BB21-8B44-8C43-8FF801FE840D}" presName="level3hierChild" presStyleCnt="0"/>
      <dgm:spPr/>
    </dgm:pt>
    <dgm:pt modelId="{53DAA9F1-E505-974D-880F-AADDEFCFD293}" type="pres">
      <dgm:prSet presAssocID="{FD598847-852A-504B-916F-F1A72510CA1B}" presName="conn2-1" presStyleLbl="parChTrans1D2" presStyleIdx="1" presStyleCnt="2"/>
      <dgm:spPr/>
    </dgm:pt>
    <dgm:pt modelId="{D524AD97-A1BA-9D4D-A866-ECD12E081A4E}" type="pres">
      <dgm:prSet presAssocID="{FD598847-852A-504B-916F-F1A72510CA1B}" presName="connTx" presStyleLbl="parChTrans1D2" presStyleIdx="1" presStyleCnt="2"/>
      <dgm:spPr/>
    </dgm:pt>
    <dgm:pt modelId="{6B4CE706-E48F-D943-B6C2-FE5C0CC48D9D}" type="pres">
      <dgm:prSet presAssocID="{719C1F98-4024-C54D-939F-B470D7F27B5F}" presName="root2" presStyleCnt="0"/>
      <dgm:spPr/>
    </dgm:pt>
    <dgm:pt modelId="{84013E13-5BCA-6A4C-AF67-304B9BCB4BF2}" type="pres">
      <dgm:prSet presAssocID="{719C1F98-4024-C54D-939F-B470D7F27B5F}" presName="LevelTwoTextNode" presStyleLbl="node2" presStyleIdx="1" presStyleCnt="2" custScaleX="179757" custLinFactNeighborX="312" custLinFactNeighborY="66165">
        <dgm:presLayoutVars>
          <dgm:chPref val="3"/>
        </dgm:presLayoutVars>
      </dgm:prSet>
      <dgm:spPr/>
    </dgm:pt>
    <dgm:pt modelId="{5A1FD184-F513-3649-A555-5FC08D3F30EF}" type="pres">
      <dgm:prSet presAssocID="{719C1F98-4024-C54D-939F-B470D7F27B5F}" presName="level3hierChild" presStyleCnt="0"/>
      <dgm:spPr/>
    </dgm:pt>
  </dgm:ptLst>
  <dgm:cxnLst>
    <dgm:cxn modelId="{32A29332-88DF-8240-8A38-8F29AE878BC4}" srcId="{3C8016EF-A22D-524D-B54F-FC3B53968148}" destId="{AC60C9FF-BB21-8B44-8C43-8FF801FE840D}" srcOrd="0" destOrd="0" parTransId="{5B3071D5-0862-944D-97E0-D47E9B95E563}" sibTransId="{7651D89F-B9EE-2540-975E-12D4E9236270}"/>
    <dgm:cxn modelId="{06C92E39-1CDA-1345-8D50-D0FA500E792B}" srcId="{47FD8B81-C113-A845-B153-3971E60B920C}" destId="{3C8016EF-A22D-524D-B54F-FC3B53968148}" srcOrd="0" destOrd="0" parTransId="{129204E3-DC30-BE4F-AB7D-F537208C654E}" sibTransId="{F3E73EF2-3B51-A743-B75A-A4185AD87066}"/>
    <dgm:cxn modelId="{9CDFCA66-FE3A-B94B-9834-F1E073DA5CB4}" type="presOf" srcId="{47FD8B81-C113-A845-B153-3971E60B920C}" destId="{4211DC6A-F5E3-174D-8B6A-6F9FF7F6D9F0}" srcOrd="0" destOrd="0" presId="urn:microsoft.com/office/officeart/2008/layout/HorizontalMultiLevelHierarchy"/>
    <dgm:cxn modelId="{D07A2F47-E315-A545-A541-BED21782F54B}" type="presOf" srcId="{719C1F98-4024-C54D-939F-B470D7F27B5F}" destId="{84013E13-5BCA-6A4C-AF67-304B9BCB4BF2}" srcOrd="0" destOrd="0" presId="urn:microsoft.com/office/officeart/2008/layout/HorizontalMultiLevelHierarchy"/>
    <dgm:cxn modelId="{1E3F264C-CFD8-9040-8100-6FD32D00DAD6}" type="presOf" srcId="{5B3071D5-0862-944D-97E0-D47E9B95E563}" destId="{83FF4C28-F67D-C44D-B596-4A51FA9830F8}" srcOrd="1" destOrd="0" presId="urn:microsoft.com/office/officeart/2008/layout/HorizontalMultiLevelHierarchy"/>
    <dgm:cxn modelId="{BB5D357E-28BA-D744-8EFA-F2C411CE08C4}" type="presOf" srcId="{3C8016EF-A22D-524D-B54F-FC3B53968148}" destId="{B03B53AE-1877-7740-B05A-AADF24EEAFC3}" srcOrd="0" destOrd="0" presId="urn:microsoft.com/office/officeart/2008/layout/HorizontalMultiLevelHierarchy"/>
    <dgm:cxn modelId="{6ED58AB2-5494-1E4B-837A-723CB6F5AB4F}" type="presOf" srcId="{FD598847-852A-504B-916F-F1A72510CA1B}" destId="{53DAA9F1-E505-974D-880F-AADDEFCFD293}" srcOrd="0" destOrd="0" presId="urn:microsoft.com/office/officeart/2008/layout/HorizontalMultiLevelHierarchy"/>
    <dgm:cxn modelId="{BBD3EEBA-5A8D-724C-975B-CBABADD337FF}" type="presOf" srcId="{5B3071D5-0862-944D-97E0-D47E9B95E563}" destId="{A9C44119-42FC-A140-90C5-D60ED95F580F}" srcOrd="0" destOrd="0" presId="urn:microsoft.com/office/officeart/2008/layout/HorizontalMultiLevelHierarchy"/>
    <dgm:cxn modelId="{F488ABC8-960B-E247-87FD-D141995F3402}" type="presOf" srcId="{AC60C9FF-BB21-8B44-8C43-8FF801FE840D}" destId="{0BE55366-82F9-2B4D-AAC1-5E55D07A2194}" srcOrd="0" destOrd="0" presId="urn:microsoft.com/office/officeart/2008/layout/HorizontalMultiLevelHierarchy"/>
    <dgm:cxn modelId="{75FE60CF-639D-FC49-A48B-688DE26DA893}" srcId="{3C8016EF-A22D-524D-B54F-FC3B53968148}" destId="{719C1F98-4024-C54D-939F-B470D7F27B5F}" srcOrd="1" destOrd="0" parTransId="{FD598847-852A-504B-916F-F1A72510CA1B}" sibTransId="{FCBABFE5-7126-9247-8A9D-52CF00C92538}"/>
    <dgm:cxn modelId="{41122DF9-C3E5-D342-AB36-8106A0D3B88A}" type="presOf" srcId="{FD598847-852A-504B-916F-F1A72510CA1B}" destId="{D524AD97-A1BA-9D4D-A866-ECD12E081A4E}" srcOrd="1" destOrd="0" presId="urn:microsoft.com/office/officeart/2008/layout/HorizontalMultiLevelHierarchy"/>
    <dgm:cxn modelId="{250BE9C3-50CB-E445-B7D0-B6174105C9B9}" type="presParOf" srcId="{4211DC6A-F5E3-174D-8B6A-6F9FF7F6D9F0}" destId="{43D5E365-7B6A-F240-AF0C-5FADACE9D498}" srcOrd="0" destOrd="0" presId="urn:microsoft.com/office/officeart/2008/layout/HorizontalMultiLevelHierarchy"/>
    <dgm:cxn modelId="{882620AA-C4AA-DC45-B302-3D3664AA51D3}" type="presParOf" srcId="{43D5E365-7B6A-F240-AF0C-5FADACE9D498}" destId="{B03B53AE-1877-7740-B05A-AADF24EEAFC3}" srcOrd="0" destOrd="0" presId="urn:microsoft.com/office/officeart/2008/layout/HorizontalMultiLevelHierarchy"/>
    <dgm:cxn modelId="{D2096CD5-DD64-854F-891A-7F4B980B43F2}" type="presParOf" srcId="{43D5E365-7B6A-F240-AF0C-5FADACE9D498}" destId="{13CB25C6-7E99-944D-8F15-1C961605980F}" srcOrd="1" destOrd="0" presId="urn:microsoft.com/office/officeart/2008/layout/HorizontalMultiLevelHierarchy"/>
    <dgm:cxn modelId="{3708FF8D-9347-CB44-A7A2-3CFC3DB31503}" type="presParOf" srcId="{13CB25C6-7E99-944D-8F15-1C961605980F}" destId="{A9C44119-42FC-A140-90C5-D60ED95F580F}" srcOrd="0" destOrd="0" presId="urn:microsoft.com/office/officeart/2008/layout/HorizontalMultiLevelHierarchy"/>
    <dgm:cxn modelId="{D3A9B1F4-835E-3040-AEAF-B3F277F54F1C}" type="presParOf" srcId="{A9C44119-42FC-A140-90C5-D60ED95F580F}" destId="{83FF4C28-F67D-C44D-B596-4A51FA9830F8}" srcOrd="0" destOrd="0" presId="urn:microsoft.com/office/officeart/2008/layout/HorizontalMultiLevelHierarchy"/>
    <dgm:cxn modelId="{317813EB-9C97-CF46-B952-EBD19DA6AFFC}" type="presParOf" srcId="{13CB25C6-7E99-944D-8F15-1C961605980F}" destId="{3C33D167-DC39-314B-9BDB-BD6E91614802}" srcOrd="1" destOrd="0" presId="urn:microsoft.com/office/officeart/2008/layout/HorizontalMultiLevelHierarchy"/>
    <dgm:cxn modelId="{920C359A-7CD2-C548-B7E0-983F8831883C}" type="presParOf" srcId="{3C33D167-DC39-314B-9BDB-BD6E91614802}" destId="{0BE55366-82F9-2B4D-AAC1-5E55D07A2194}" srcOrd="0" destOrd="0" presId="urn:microsoft.com/office/officeart/2008/layout/HorizontalMultiLevelHierarchy"/>
    <dgm:cxn modelId="{E09FA031-EAAE-6849-AA46-55D2F38234F9}" type="presParOf" srcId="{3C33D167-DC39-314B-9BDB-BD6E91614802}" destId="{5C456996-F662-DB4A-8E1C-AF844A11EC20}" srcOrd="1" destOrd="0" presId="urn:microsoft.com/office/officeart/2008/layout/HorizontalMultiLevelHierarchy"/>
    <dgm:cxn modelId="{CF9616B0-7E0F-F14B-850C-CEF5849E1E57}" type="presParOf" srcId="{13CB25C6-7E99-944D-8F15-1C961605980F}" destId="{53DAA9F1-E505-974D-880F-AADDEFCFD293}" srcOrd="2" destOrd="0" presId="urn:microsoft.com/office/officeart/2008/layout/HorizontalMultiLevelHierarchy"/>
    <dgm:cxn modelId="{507DE0CE-56EB-174B-AE35-40308A34E19A}" type="presParOf" srcId="{53DAA9F1-E505-974D-880F-AADDEFCFD293}" destId="{D524AD97-A1BA-9D4D-A866-ECD12E081A4E}" srcOrd="0" destOrd="0" presId="urn:microsoft.com/office/officeart/2008/layout/HorizontalMultiLevelHierarchy"/>
    <dgm:cxn modelId="{CBC3A0D3-4A23-9E41-8609-0F6D651DD4EE}" type="presParOf" srcId="{13CB25C6-7E99-944D-8F15-1C961605980F}" destId="{6B4CE706-E48F-D943-B6C2-FE5C0CC48D9D}" srcOrd="3" destOrd="0" presId="urn:microsoft.com/office/officeart/2008/layout/HorizontalMultiLevelHierarchy"/>
    <dgm:cxn modelId="{75669C46-29DB-3843-AA40-5FD582510A43}" type="presParOf" srcId="{6B4CE706-E48F-D943-B6C2-FE5C0CC48D9D}" destId="{84013E13-5BCA-6A4C-AF67-304B9BCB4BF2}" srcOrd="0" destOrd="0" presId="urn:microsoft.com/office/officeart/2008/layout/HorizontalMultiLevelHierarchy"/>
    <dgm:cxn modelId="{00E63D95-D261-1943-8453-B88C5CF79E1A}" type="presParOf" srcId="{6B4CE706-E48F-D943-B6C2-FE5C0CC48D9D}" destId="{5A1FD184-F513-3649-A555-5FC08D3F30E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BD7650-626D-1341-8CF5-8741742E86C8}" type="doc">
      <dgm:prSet loTypeId="urn:microsoft.com/office/officeart/2005/8/layout/bProcess4" loCatId="" qsTypeId="urn:microsoft.com/office/officeart/2005/8/quickstyle/simple1" qsCatId="simple" csTypeId="urn:microsoft.com/office/officeart/2005/8/colors/accent1_2" csCatId="accent1" phldr="1"/>
      <dgm:spPr/>
      <dgm:t>
        <a:bodyPr/>
        <a:lstStyle/>
        <a:p>
          <a:endParaRPr lang="en-US"/>
        </a:p>
      </dgm:t>
    </dgm:pt>
    <dgm:pt modelId="{0B696B83-06DB-C649-99B3-C80F8BFFF40C}">
      <dgm:prSet phldrT="[Text]"/>
      <dgm:spPr/>
      <dgm:t>
        <a:bodyPr/>
        <a:lstStyle/>
        <a:p>
          <a:r>
            <a:rPr lang="en-US" dirty="0"/>
            <a:t>Rec</a:t>
          </a:r>
        </a:p>
      </dgm:t>
    </dgm:pt>
    <dgm:pt modelId="{34D97F54-291D-7047-9D51-CD6F5251E245}" type="parTrans" cxnId="{BFDBCA29-6F71-E54E-B799-5E048ACE0CDE}">
      <dgm:prSet/>
      <dgm:spPr/>
      <dgm:t>
        <a:bodyPr/>
        <a:lstStyle/>
        <a:p>
          <a:endParaRPr lang="en-US"/>
        </a:p>
      </dgm:t>
    </dgm:pt>
    <dgm:pt modelId="{715E9263-D179-9348-8090-33750C29F6BC}" type="sibTrans" cxnId="{BFDBCA29-6F71-E54E-B799-5E048ACE0CDE}">
      <dgm:prSet/>
      <dgm:spPr/>
      <dgm:t>
        <a:bodyPr/>
        <a:lstStyle/>
        <a:p>
          <a:endParaRPr lang="en-US"/>
        </a:p>
      </dgm:t>
    </dgm:pt>
    <dgm:pt modelId="{63FEAC5D-3F91-0C4B-9A52-68B413D69CB0}">
      <dgm:prSet phldrT="[Text]"/>
      <dgm:spPr>
        <a:solidFill>
          <a:srgbClr val="FFFF00"/>
        </a:solidFill>
      </dgm:spPr>
      <dgm:t>
        <a:bodyPr/>
        <a:lstStyle/>
        <a:p>
          <a:r>
            <a:rPr lang="en-US" dirty="0">
              <a:solidFill>
                <a:schemeClr val="tx1"/>
              </a:solidFill>
            </a:rPr>
            <a:t>Grind / Prep</a:t>
          </a:r>
        </a:p>
      </dgm:t>
    </dgm:pt>
    <dgm:pt modelId="{E5604DB8-260A-1146-9D55-DF971A206CB6}" type="parTrans" cxnId="{B2854031-BAD6-8C40-93CC-6522D6E77387}">
      <dgm:prSet/>
      <dgm:spPr/>
      <dgm:t>
        <a:bodyPr/>
        <a:lstStyle/>
        <a:p>
          <a:endParaRPr lang="en-US"/>
        </a:p>
      </dgm:t>
    </dgm:pt>
    <dgm:pt modelId="{581CBEAC-28EE-7741-A090-1824F8166DCF}" type="sibTrans" cxnId="{B2854031-BAD6-8C40-93CC-6522D6E77387}">
      <dgm:prSet/>
      <dgm:spPr/>
      <dgm:t>
        <a:bodyPr/>
        <a:lstStyle/>
        <a:p>
          <a:endParaRPr lang="en-US"/>
        </a:p>
      </dgm:t>
    </dgm:pt>
    <dgm:pt modelId="{80454F1A-C9F1-2C41-801C-A1B5199E4D9A}">
      <dgm:prSet phldrT="[Text]"/>
      <dgm:spPr/>
      <dgm:t>
        <a:bodyPr/>
        <a:lstStyle/>
        <a:p>
          <a:r>
            <a:rPr lang="en-US" dirty="0"/>
            <a:t>Stuff</a:t>
          </a:r>
        </a:p>
      </dgm:t>
    </dgm:pt>
    <dgm:pt modelId="{538AB59E-0D41-9B46-A80B-9639750D865C}" type="parTrans" cxnId="{6F8BDA2F-3BF0-3449-B1A7-E9EB0448F8AD}">
      <dgm:prSet/>
      <dgm:spPr/>
      <dgm:t>
        <a:bodyPr/>
        <a:lstStyle/>
        <a:p>
          <a:endParaRPr lang="en-US"/>
        </a:p>
      </dgm:t>
    </dgm:pt>
    <dgm:pt modelId="{BE19647C-FD13-D74A-A578-A41D80C28ED4}" type="sibTrans" cxnId="{6F8BDA2F-3BF0-3449-B1A7-E9EB0448F8AD}">
      <dgm:prSet/>
      <dgm:spPr/>
      <dgm:t>
        <a:bodyPr/>
        <a:lstStyle/>
        <a:p>
          <a:endParaRPr lang="en-US"/>
        </a:p>
      </dgm:t>
    </dgm:pt>
    <dgm:pt modelId="{CCBBEEB0-00AC-634E-91FB-7C9553AA30B9}">
      <dgm:prSet phldrT="[Text]"/>
      <dgm:spPr>
        <a:solidFill>
          <a:srgbClr val="FF0000"/>
        </a:solidFill>
      </dgm:spPr>
      <dgm:t>
        <a:bodyPr/>
        <a:lstStyle/>
        <a:p>
          <a:r>
            <a:rPr lang="en-US" dirty="0" err="1"/>
            <a:t>Ferm</a:t>
          </a:r>
          <a:endParaRPr lang="en-US" dirty="0"/>
        </a:p>
      </dgm:t>
    </dgm:pt>
    <dgm:pt modelId="{5B0E6376-F259-0E42-8443-2A79B387229C}" type="parTrans" cxnId="{1758C66F-3430-F446-B383-2C0688F42E5D}">
      <dgm:prSet/>
      <dgm:spPr/>
      <dgm:t>
        <a:bodyPr/>
        <a:lstStyle/>
        <a:p>
          <a:endParaRPr lang="en-US"/>
        </a:p>
      </dgm:t>
    </dgm:pt>
    <dgm:pt modelId="{F58673C4-87BA-D348-92E6-8D4528CA398E}" type="sibTrans" cxnId="{1758C66F-3430-F446-B383-2C0688F42E5D}">
      <dgm:prSet/>
      <dgm:spPr/>
      <dgm:t>
        <a:bodyPr/>
        <a:lstStyle/>
        <a:p>
          <a:endParaRPr lang="en-US"/>
        </a:p>
      </dgm:t>
    </dgm:pt>
    <dgm:pt modelId="{04591AC6-442E-9640-9339-0B2A0C78AA5F}">
      <dgm:prSet phldrT="[Text]"/>
      <dgm:spPr>
        <a:solidFill>
          <a:srgbClr val="FF0000"/>
        </a:solidFill>
      </dgm:spPr>
      <dgm:t>
        <a:bodyPr/>
        <a:lstStyle/>
        <a:p>
          <a:r>
            <a:rPr lang="en-US" dirty="0"/>
            <a:t>Dry</a:t>
          </a:r>
        </a:p>
      </dgm:t>
    </dgm:pt>
    <dgm:pt modelId="{1295BC45-BAEB-BC4E-9CC9-82C38F1FF2C8}" type="parTrans" cxnId="{FBFD1F35-5EDA-E34A-9F5E-EFD112DD7E72}">
      <dgm:prSet/>
      <dgm:spPr/>
      <dgm:t>
        <a:bodyPr/>
        <a:lstStyle/>
        <a:p>
          <a:endParaRPr lang="en-US"/>
        </a:p>
      </dgm:t>
    </dgm:pt>
    <dgm:pt modelId="{8D8740FB-809D-7A47-B270-38F86BF5A10F}" type="sibTrans" cxnId="{FBFD1F35-5EDA-E34A-9F5E-EFD112DD7E72}">
      <dgm:prSet/>
      <dgm:spPr/>
      <dgm:t>
        <a:bodyPr/>
        <a:lstStyle/>
        <a:p>
          <a:endParaRPr lang="en-US"/>
        </a:p>
      </dgm:t>
    </dgm:pt>
    <dgm:pt modelId="{DD7EB759-4E68-7146-8B59-9802ADD2CEDD}">
      <dgm:prSet phldrT="[Text]"/>
      <dgm:spPr>
        <a:solidFill>
          <a:srgbClr val="FFFF00"/>
        </a:solidFill>
      </dgm:spPr>
      <dgm:t>
        <a:bodyPr/>
        <a:lstStyle/>
        <a:p>
          <a:r>
            <a:rPr lang="en-US" dirty="0" err="1">
              <a:solidFill>
                <a:schemeClr val="tx1"/>
              </a:solidFill>
            </a:rPr>
            <a:t>Stor</a:t>
          </a:r>
          <a:endParaRPr lang="en-US" dirty="0">
            <a:solidFill>
              <a:schemeClr val="tx1"/>
            </a:solidFill>
          </a:endParaRPr>
        </a:p>
      </dgm:t>
    </dgm:pt>
    <dgm:pt modelId="{EDD8CD91-EA08-2345-BC7C-3D5CD21F2ECA}" type="parTrans" cxnId="{1E80A5D8-A6BA-0B42-B2FF-D359C98EFA4E}">
      <dgm:prSet/>
      <dgm:spPr/>
      <dgm:t>
        <a:bodyPr/>
        <a:lstStyle/>
        <a:p>
          <a:endParaRPr lang="en-US"/>
        </a:p>
      </dgm:t>
    </dgm:pt>
    <dgm:pt modelId="{2233F2FB-6192-474A-8E42-BEE8BE4D4874}" type="sibTrans" cxnId="{1E80A5D8-A6BA-0B42-B2FF-D359C98EFA4E}">
      <dgm:prSet/>
      <dgm:spPr/>
      <dgm:t>
        <a:bodyPr/>
        <a:lstStyle/>
        <a:p>
          <a:endParaRPr lang="en-US"/>
        </a:p>
      </dgm:t>
    </dgm:pt>
    <dgm:pt modelId="{A74026D5-9EF9-3A40-8A01-EDDAE0A8D5ED}">
      <dgm:prSet phldrT="[Text]"/>
      <dgm:spPr/>
      <dgm:t>
        <a:bodyPr/>
        <a:lstStyle/>
        <a:p>
          <a:r>
            <a:rPr lang="en-US" dirty="0"/>
            <a:t>Sell</a:t>
          </a:r>
        </a:p>
      </dgm:t>
    </dgm:pt>
    <dgm:pt modelId="{CA68B73F-9F3C-C849-94D9-BB9B4FC6B74C}" type="parTrans" cxnId="{7CD8D0DA-78F1-D04A-8BD5-8C1BAD9B9535}">
      <dgm:prSet/>
      <dgm:spPr/>
      <dgm:t>
        <a:bodyPr/>
        <a:lstStyle/>
        <a:p>
          <a:endParaRPr lang="en-US"/>
        </a:p>
      </dgm:t>
    </dgm:pt>
    <dgm:pt modelId="{A9A455C7-606E-C247-94DB-CB151B1B4285}" type="sibTrans" cxnId="{7CD8D0DA-78F1-D04A-8BD5-8C1BAD9B9535}">
      <dgm:prSet/>
      <dgm:spPr/>
      <dgm:t>
        <a:bodyPr/>
        <a:lstStyle/>
        <a:p>
          <a:endParaRPr lang="en-US"/>
        </a:p>
      </dgm:t>
    </dgm:pt>
    <dgm:pt modelId="{25EB3796-8ABC-8E47-A109-1FFA20A5E9CB}">
      <dgm:prSet phldrT="[Text]"/>
      <dgm:spPr>
        <a:solidFill>
          <a:srgbClr val="F2A40D"/>
        </a:solidFill>
      </dgm:spPr>
      <dgm:t>
        <a:bodyPr/>
        <a:lstStyle/>
        <a:p>
          <a:r>
            <a:rPr lang="en-US" dirty="0"/>
            <a:t>Package?</a:t>
          </a:r>
        </a:p>
      </dgm:t>
    </dgm:pt>
    <dgm:pt modelId="{16BFC56C-7104-514D-96FD-F18B41BB45C8}" type="parTrans" cxnId="{66944603-DFED-7849-B9E4-08BEF4D7D9BF}">
      <dgm:prSet/>
      <dgm:spPr/>
      <dgm:t>
        <a:bodyPr/>
        <a:lstStyle/>
        <a:p>
          <a:endParaRPr lang="en-US"/>
        </a:p>
      </dgm:t>
    </dgm:pt>
    <dgm:pt modelId="{193EE9BB-BF3F-F044-B3CF-7713C5F0AC2D}" type="sibTrans" cxnId="{66944603-DFED-7849-B9E4-08BEF4D7D9BF}">
      <dgm:prSet/>
      <dgm:spPr/>
      <dgm:t>
        <a:bodyPr/>
        <a:lstStyle/>
        <a:p>
          <a:endParaRPr lang="en-US"/>
        </a:p>
      </dgm:t>
    </dgm:pt>
    <dgm:pt modelId="{6BAF7568-C79D-1549-BDFE-DFCE005301F7}">
      <dgm:prSet phldrT="[Text]"/>
      <dgm:spPr>
        <a:solidFill>
          <a:srgbClr val="FF0000"/>
        </a:solidFill>
      </dgm:spPr>
      <dgm:t>
        <a:bodyPr/>
        <a:lstStyle/>
        <a:p>
          <a:r>
            <a:rPr lang="en-US" dirty="0"/>
            <a:t>Pasteurize</a:t>
          </a:r>
        </a:p>
      </dgm:t>
    </dgm:pt>
    <dgm:pt modelId="{ECB50857-B6B9-5E4D-9223-9023368A1604}" type="parTrans" cxnId="{7E8E4B44-C651-EA4B-9B3D-2B72BCA51C11}">
      <dgm:prSet/>
      <dgm:spPr/>
      <dgm:t>
        <a:bodyPr/>
        <a:lstStyle/>
        <a:p>
          <a:endParaRPr lang="en-US"/>
        </a:p>
      </dgm:t>
    </dgm:pt>
    <dgm:pt modelId="{9114E9D7-06AB-3E47-92DA-78018C80D1C9}" type="sibTrans" cxnId="{7E8E4B44-C651-EA4B-9B3D-2B72BCA51C11}">
      <dgm:prSet/>
      <dgm:spPr/>
      <dgm:t>
        <a:bodyPr/>
        <a:lstStyle/>
        <a:p>
          <a:endParaRPr lang="en-US"/>
        </a:p>
      </dgm:t>
    </dgm:pt>
    <dgm:pt modelId="{28DAC87F-8E66-5444-99D4-527B21A25AEE}" type="pres">
      <dgm:prSet presAssocID="{47BD7650-626D-1341-8CF5-8741742E86C8}" presName="Name0" presStyleCnt="0">
        <dgm:presLayoutVars>
          <dgm:dir/>
          <dgm:resizeHandles/>
        </dgm:presLayoutVars>
      </dgm:prSet>
      <dgm:spPr/>
    </dgm:pt>
    <dgm:pt modelId="{CE4FB724-A480-4B4C-9A09-4B413CD28EC0}" type="pres">
      <dgm:prSet presAssocID="{0B696B83-06DB-C649-99B3-C80F8BFFF40C}" presName="compNode" presStyleCnt="0"/>
      <dgm:spPr/>
    </dgm:pt>
    <dgm:pt modelId="{7FBB4C12-BFC7-BB43-A2A6-7D5A477199EE}" type="pres">
      <dgm:prSet presAssocID="{0B696B83-06DB-C649-99B3-C80F8BFFF40C}" presName="dummyConnPt" presStyleCnt="0"/>
      <dgm:spPr/>
    </dgm:pt>
    <dgm:pt modelId="{CDA340DB-6D9A-1542-8BAB-4050096A2D90}" type="pres">
      <dgm:prSet presAssocID="{0B696B83-06DB-C649-99B3-C80F8BFFF40C}" presName="node" presStyleLbl="node1" presStyleIdx="0" presStyleCnt="9" custLinFactNeighborX="25597" custLinFactNeighborY="-93488">
        <dgm:presLayoutVars>
          <dgm:bulletEnabled val="1"/>
        </dgm:presLayoutVars>
      </dgm:prSet>
      <dgm:spPr/>
    </dgm:pt>
    <dgm:pt modelId="{998850C3-4E39-DA42-B4CD-70B84C4AA219}" type="pres">
      <dgm:prSet presAssocID="{715E9263-D179-9348-8090-33750C29F6BC}" presName="sibTrans" presStyleLbl="bgSibTrans2D1" presStyleIdx="0" presStyleCnt="8"/>
      <dgm:spPr/>
    </dgm:pt>
    <dgm:pt modelId="{99EEF5B0-EB27-B148-9D61-AE34D870F317}" type="pres">
      <dgm:prSet presAssocID="{DD7EB759-4E68-7146-8B59-9802ADD2CEDD}" presName="compNode" presStyleCnt="0"/>
      <dgm:spPr/>
    </dgm:pt>
    <dgm:pt modelId="{10D0DC78-D7F4-3247-A417-EA8A7CA75C1E}" type="pres">
      <dgm:prSet presAssocID="{DD7EB759-4E68-7146-8B59-9802ADD2CEDD}" presName="dummyConnPt" presStyleCnt="0"/>
      <dgm:spPr/>
    </dgm:pt>
    <dgm:pt modelId="{75F6911D-722F-4C45-8BD0-4B9329A5A67F}" type="pres">
      <dgm:prSet presAssocID="{DD7EB759-4E68-7146-8B59-9802ADD2CEDD}" presName="node" presStyleLbl="node1" presStyleIdx="1" presStyleCnt="9" custLinFactY="-728" custLinFactNeighborX="2601" custLinFactNeighborY="-100000">
        <dgm:presLayoutVars>
          <dgm:bulletEnabled val="1"/>
        </dgm:presLayoutVars>
      </dgm:prSet>
      <dgm:spPr/>
    </dgm:pt>
    <dgm:pt modelId="{120AF040-3025-914C-8579-EFBA4AE245DD}" type="pres">
      <dgm:prSet presAssocID="{2233F2FB-6192-474A-8E42-BEE8BE4D4874}" presName="sibTrans" presStyleLbl="bgSibTrans2D1" presStyleIdx="1" presStyleCnt="8"/>
      <dgm:spPr/>
    </dgm:pt>
    <dgm:pt modelId="{1B1C1DBB-4597-FA4E-8D89-F644C8D81FCB}" type="pres">
      <dgm:prSet presAssocID="{63FEAC5D-3F91-0C4B-9A52-68B413D69CB0}" presName="compNode" presStyleCnt="0"/>
      <dgm:spPr/>
    </dgm:pt>
    <dgm:pt modelId="{8E6A41D9-0723-9A46-9DBE-7148676A64B8}" type="pres">
      <dgm:prSet presAssocID="{63FEAC5D-3F91-0C4B-9A52-68B413D69CB0}" presName="dummyConnPt" presStyleCnt="0"/>
      <dgm:spPr/>
    </dgm:pt>
    <dgm:pt modelId="{BE26D441-CE21-0245-8BBB-6BEC5973CB5F}" type="pres">
      <dgm:prSet presAssocID="{63FEAC5D-3F91-0C4B-9A52-68B413D69CB0}" presName="node" presStyleLbl="node1" presStyleIdx="2" presStyleCnt="9" custLinFactNeighborX="2601" custLinFactNeighborY="-87487">
        <dgm:presLayoutVars>
          <dgm:bulletEnabled val="1"/>
        </dgm:presLayoutVars>
      </dgm:prSet>
      <dgm:spPr/>
    </dgm:pt>
    <dgm:pt modelId="{32A7E623-5E3E-3A48-8CB3-353FF3439BD2}" type="pres">
      <dgm:prSet presAssocID="{581CBEAC-28EE-7741-A090-1824F8166DCF}" presName="sibTrans" presStyleLbl="bgSibTrans2D1" presStyleIdx="2" presStyleCnt="8"/>
      <dgm:spPr/>
    </dgm:pt>
    <dgm:pt modelId="{61EC85A8-39A7-A14D-B4CF-8C57B0147C50}" type="pres">
      <dgm:prSet presAssocID="{80454F1A-C9F1-2C41-801C-A1B5199E4D9A}" presName="compNode" presStyleCnt="0"/>
      <dgm:spPr/>
    </dgm:pt>
    <dgm:pt modelId="{E5AA102D-502D-D343-AA32-EFA7DE6257EC}" type="pres">
      <dgm:prSet presAssocID="{80454F1A-C9F1-2C41-801C-A1B5199E4D9A}" presName="dummyConnPt" presStyleCnt="0"/>
      <dgm:spPr/>
    </dgm:pt>
    <dgm:pt modelId="{8C28EB90-4070-0042-B584-D574DCB1687E}" type="pres">
      <dgm:prSet presAssocID="{80454F1A-C9F1-2C41-801C-A1B5199E4D9A}" presName="node" presStyleLbl="node1" presStyleIdx="3" presStyleCnt="9" custLinFactX="-13220" custLinFactNeighborX="-100000" custLinFactNeighborY="60545">
        <dgm:presLayoutVars>
          <dgm:bulletEnabled val="1"/>
        </dgm:presLayoutVars>
      </dgm:prSet>
      <dgm:spPr/>
    </dgm:pt>
    <dgm:pt modelId="{4121BEC0-BF48-B946-A8D7-79C703361B6D}" type="pres">
      <dgm:prSet presAssocID="{BE19647C-FD13-D74A-A578-A41D80C28ED4}" presName="sibTrans" presStyleLbl="bgSibTrans2D1" presStyleIdx="3" presStyleCnt="8"/>
      <dgm:spPr/>
    </dgm:pt>
    <dgm:pt modelId="{3B0F2494-B344-264A-8F2F-964F2879C4F6}" type="pres">
      <dgm:prSet presAssocID="{CCBBEEB0-00AC-634E-91FB-7C9553AA30B9}" presName="compNode" presStyleCnt="0"/>
      <dgm:spPr/>
    </dgm:pt>
    <dgm:pt modelId="{72FE5AFA-CB46-0441-B22A-804A3E76BE6B}" type="pres">
      <dgm:prSet presAssocID="{CCBBEEB0-00AC-634E-91FB-7C9553AA30B9}" presName="dummyConnPt" presStyleCnt="0"/>
      <dgm:spPr/>
    </dgm:pt>
    <dgm:pt modelId="{3E30D97E-08B5-1E4B-844D-4F9CCC3FDB7F}" type="pres">
      <dgm:prSet presAssocID="{CCBBEEB0-00AC-634E-91FB-7C9553AA30B9}" presName="node" presStyleLbl="node1" presStyleIdx="4" presStyleCnt="9" custLinFactY="100000" custLinFactNeighborX="5407" custLinFactNeighborY="128615">
        <dgm:presLayoutVars>
          <dgm:bulletEnabled val="1"/>
        </dgm:presLayoutVars>
      </dgm:prSet>
      <dgm:spPr/>
    </dgm:pt>
    <dgm:pt modelId="{DD1BA946-210F-E541-A459-7322609584D4}" type="pres">
      <dgm:prSet presAssocID="{F58673C4-87BA-D348-92E6-8D4528CA398E}" presName="sibTrans" presStyleLbl="bgSibTrans2D1" presStyleIdx="4" presStyleCnt="8"/>
      <dgm:spPr/>
    </dgm:pt>
    <dgm:pt modelId="{82729A1C-3837-4846-9CEC-9933A7F012DB}" type="pres">
      <dgm:prSet presAssocID="{04591AC6-442E-9640-9339-0B2A0C78AA5F}" presName="compNode" presStyleCnt="0"/>
      <dgm:spPr/>
    </dgm:pt>
    <dgm:pt modelId="{85DBA62C-23E6-CC4A-B67F-23C6AF59F7B0}" type="pres">
      <dgm:prSet presAssocID="{04591AC6-442E-9640-9339-0B2A0C78AA5F}" presName="dummyConnPt" presStyleCnt="0"/>
      <dgm:spPr/>
    </dgm:pt>
    <dgm:pt modelId="{FA987A46-8833-6449-BDE2-3272657BDDBE}" type="pres">
      <dgm:prSet presAssocID="{04591AC6-442E-9640-9339-0B2A0C78AA5F}" presName="node" presStyleLbl="node1" presStyleIdx="5" presStyleCnt="9" custLinFactY="100000" custLinFactNeighborX="87240" custLinFactNeighborY="139747">
        <dgm:presLayoutVars>
          <dgm:bulletEnabled val="1"/>
        </dgm:presLayoutVars>
      </dgm:prSet>
      <dgm:spPr/>
    </dgm:pt>
    <dgm:pt modelId="{FF3FBDB6-EED8-8A47-AC0E-AE3C8EC6C3BA}" type="pres">
      <dgm:prSet presAssocID="{8D8740FB-809D-7A47-B270-38F86BF5A10F}" presName="sibTrans" presStyleLbl="bgSibTrans2D1" presStyleIdx="5" presStyleCnt="8"/>
      <dgm:spPr/>
    </dgm:pt>
    <dgm:pt modelId="{4A257CA1-797C-5F4C-B20D-0B765464BDAD}" type="pres">
      <dgm:prSet presAssocID="{25EB3796-8ABC-8E47-A109-1FFA20A5E9CB}" presName="compNode" presStyleCnt="0"/>
      <dgm:spPr/>
    </dgm:pt>
    <dgm:pt modelId="{015C3FF2-FA53-D240-AD98-2AEB3E5CC205}" type="pres">
      <dgm:prSet presAssocID="{25EB3796-8ABC-8E47-A109-1FFA20A5E9CB}" presName="dummyConnPt" presStyleCnt="0"/>
      <dgm:spPr/>
    </dgm:pt>
    <dgm:pt modelId="{730DF592-94A5-4146-80CD-B07DA973036B}" type="pres">
      <dgm:prSet presAssocID="{25EB3796-8ABC-8E47-A109-1FFA20A5E9CB}" presName="node" presStyleLbl="node1" presStyleIdx="6" presStyleCnt="9" custScaleY="59465" custLinFactY="50577" custLinFactNeighborX="-45760" custLinFactNeighborY="100000">
        <dgm:presLayoutVars>
          <dgm:bulletEnabled val="1"/>
        </dgm:presLayoutVars>
      </dgm:prSet>
      <dgm:spPr/>
    </dgm:pt>
    <dgm:pt modelId="{ACDC6975-8981-3243-8790-D5C5FA20BF71}" type="pres">
      <dgm:prSet presAssocID="{193EE9BB-BF3F-F044-B3CF-7713C5F0AC2D}" presName="sibTrans" presStyleLbl="bgSibTrans2D1" presStyleIdx="6" presStyleCnt="8"/>
      <dgm:spPr/>
    </dgm:pt>
    <dgm:pt modelId="{3268CCD2-DC0D-7B41-8F3A-069FAE9EDD44}" type="pres">
      <dgm:prSet presAssocID="{6BAF7568-C79D-1549-BDFE-DFCE005301F7}" presName="compNode" presStyleCnt="0"/>
      <dgm:spPr/>
    </dgm:pt>
    <dgm:pt modelId="{5140FFF4-16A1-7146-8FA7-97F764422077}" type="pres">
      <dgm:prSet presAssocID="{6BAF7568-C79D-1549-BDFE-DFCE005301F7}" presName="dummyConnPt" presStyleCnt="0"/>
      <dgm:spPr/>
    </dgm:pt>
    <dgm:pt modelId="{C06085F9-FB01-5142-B7F8-D5E6E3D70972}" type="pres">
      <dgm:prSet presAssocID="{6BAF7568-C79D-1549-BDFE-DFCE005301F7}" presName="node" presStyleLbl="node1" presStyleIdx="7" presStyleCnt="9" custLinFactNeighborX="-45760" custLinFactNeighborY="-60193">
        <dgm:presLayoutVars>
          <dgm:bulletEnabled val="1"/>
        </dgm:presLayoutVars>
      </dgm:prSet>
      <dgm:spPr/>
    </dgm:pt>
    <dgm:pt modelId="{39B9AEA9-7E94-D74D-B8E7-B39FBFF1B712}" type="pres">
      <dgm:prSet presAssocID="{9114E9D7-06AB-3E47-92DA-78018C80D1C9}" presName="sibTrans" presStyleLbl="bgSibTrans2D1" presStyleIdx="7" presStyleCnt="8"/>
      <dgm:spPr/>
    </dgm:pt>
    <dgm:pt modelId="{AA44BB3B-25E0-2A4F-87FF-8AC8A92B6912}" type="pres">
      <dgm:prSet presAssocID="{A74026D5-9EF9-3A40-8A01-EDDAE0A8D5ED}" presName="compNode" presStyleCnt="0"/>
      <dgm:spPr/>
    </dgm:pt>
    <dgm:pt modelId="{5DAC7739-9A43-A645-9B24-33E29562A6B4}" type="pres">
      <dgm:prSet presAssocID="{A74026D5-9EF9-3A40-8A01-EDDAE0A8D5ED}" presName="dummyConnPt" presStyleCnt="0"/>
      <dgm:spPr/>
    </dgm:pt>
    <dgm:pt modelId="{131468EA-4119-1145-8854-8F09AC4513E5}" type="pres">
      <dgm:prSet presAssocID="{A74026D5-9EF9-3A40-8A01-EDDAE0A8D5ED}" presName="node" presStyleLbl="node1" presStyleIdx="8" presStyleCnt="9" custLinFactY="-102953" custLinFactNeighborX="-82024" custLinFactNeighborY="-200000">
        <dgm:presLayoutVars>
          <dgm:bulletEnabled val="1"/>
        </dgm:presLayoutVars>
      </dgm:prSet>
      <dgm:spPr/>
    </dgm:pt>
  </dgm:ptLst>
  <dgm:cxnLst>
    <dgm:cxn modelId="{66944603-DFED-7849-B9E4-08BEF4D7D9BF}" srcId="{47BD7650-626D-1341-8CF5-8741742E86C8}" destId="{25EB3796-8ABC-8E47-A109-1FFA20A5E9CB}" srcOrd="6" destOrd="0" parTransId="{16BFC56C-7104-514D-96FD-F18B41BB45C8}" sibTransId="{193EE9BB-BF3F-F044-B3CF-7713C5F0AC2D}"/>
    <dgm:cxn modelId="{1C4F2D08-18A2-CE44-9C20-6D21318322DA}" type="presOf" srcId="{80454F1A-C9F1-2C41-801C-A1B5199E4D9A}" destId="{8C28EB90-4070-0042-B584-D574DCB1687E}" srcOrd="0" destOrd="0" presId="urn:microsoft.com/office/officeart/2005/8/layout/bProcess4"/>
    <dgm:cxn modelId="{325E0618-BCC6-594C-8CAE-D6098402F953}" type="presOf" srcId="{47BD7650-626D-1341-8CF5-8741742E86C8}" destId="{28DAC87F-8E66-5444-99D4-527B21A25AEE}" srcOrd="0" destOrd="0" presId="urn:microsoft.com/office/officeart/2005/8/layout/bProcess4"/>
    <dgm:cxn modelId="{477F5818-FFA9-F342-A9CF-6C81E31747C1}" type="presOf" srcId="{9114E9D7-06AB-3E47-92DA-78018C80D1C9}" destId="{39B9AEA9-7E94-D74D-B8E7-B39FBFF1B712}" srcOrd="0" destOrd="0" presId="urn:microsoft.com/office/officeart/2005/8/layout/bProcess4"/>
    <dgm:cxn modelId="{A5180E1D-87F5-1242-AFF8-1DDDB91C56B7}" type="presOf" srcId="{715E9263-D179-9348-8090-33750C29F6BC}" destId="{998850C3-4E39-DA42-B4CD-70B84C4AA219}" srcOrd="0" destOrd="0" presId="urn:microsoft.com/office/officeart/2005/8/layout/bProcess4"/>
    <dgm:cxn modelId="{7279C41E-3203-D143-826A-5FBB62DFF637}" type="presOf" srcId="{F58673C4-87BA-D348-92E6-8D4528CA398E}" destId="{DD1BA946-210F-E541-A459-7322609584D4}" srcOrd="0" destOrd="0" presId="urn:microsoft.com/office/officeart/2005/8/layout/bProcess4"/>
    <dgm:cxn modelId="{88146825-0289-B949-8CE3-1DCF3D8C6063}" type="presOf" srcId="{BE19647C-FD13-D74A-A578-A41D80C28ED4}" destId="{4121BEC0-BF48-B946-A8D7-79C703361B6D}" srcOrd="0" destOrd="0" presId="urn:microsoft.com/office/officeart/2005/8/layout/bProcess4"/>
    <dgm:cxn modelId="{6F8F7825-41B7-3E4F-B76B-1F1B41BD416C}" type="presOf" srcId="{193EE9BB-BF3F-F044-B3CF-7713C5F0AC2D}" destId="{ACDC6975-8981-3243-8790-D5C5FA20BF71}" srcOrd="0" destOrd="0" presId="urn:microsoft.com/office/officeart/2005/8/layout/bProcess4"/>
    <dgm:cxn modelId="{45D30827-69C3-4C45-AB74-384D07FCC208}" type="presOf" srcId="{A74026D5-9EF9-3A40-8A01-EDDAE0A8D5ED}" destId="{131468EA-4119-1145-8854-8F09AC4513E5}" srcOrd="0" destOrd="0" presId="urn:microsoft.com/office/officeart/2005/8/layout/bProcess4"/>
    <dgm:cxn modelId="{BFDBCA29-6F71-E54E-B799-5E048ACE0CDE}" srcId="{47BD7650-626D-1341-8CF5-8741742E86C8}" destId="{0B696B83-06DB-C649-99B3-C80F8BFFF40C}" srcOrd="0" destOrd="0" parTransId="{34D97F54-291D-7047-9D51-CD6F5251E245}" sibTransId="{715E9263-D179-9348-8090-33750C29F6BC}"/>
    <dgm:cxn modelId="{6F8BDA2F-3BF0-3449-B1A7-E9EB0448F8AD}" srcId="{47BD7650-626D-1341-8CF5-8741742E86C8}" destId="{80454F1A-C9F1-2C41-801C-A1B5199E4D9A}" srcOrd="3" destOrd="0" parTransId="{538AB59E-0D41-9B46-A80B-9639750D865C}" sibTransId="{BE19647C-FD13-D74A-A578-A41D80C28ED4}"/>
    <dgm:cxn modelId="{B2854031-BAD6-8C40-93CC-6522D6E77387}" srcId="{47BD7650-626D-1341-8CF5-8741742E86C8}" destId="{63FEAC5D-3F91-0C4B-9A52-68B413D69CB0}" srcOrd="2" destOrd="0" parTransId="{E5604DB8-260A-1146-9D55-DF971A206CB6}" sibTransId="{581CBEAC-28EE-7741-A090-1824F8166DCF}"/>
    <dgm:cxn modelId="{FBFD1F35-5EDA-E34A-9F5E-EFD112DD7E72}" srcId="{47BD7650-626D-1341-8CF5-8741742E86C8}" destId="{04591AC6-442E-9640-9339-0B2A0C78AA5F}" srcOrd="5" destOrd="0" parTransId="{1295BC45-BAEB-BC4E-9CC9-82C38F1FF2C8}" sibTransId="{8D8740FB-809D-7A47-B270-38F86BF5A10F}"/>
    <dgm:cxn modelId="{B9B36062-C12E-E846-A8B2-670A2B5E5EB0}" type="presOf" srcId="{0B696B83-06DB-C649-99B3-C80F8BFFF40C}" destId="{CDA340DB-6D9A-1542-8BAB-4050096A2D90}" srcOrd="0" destOrd="0" presId="urn:microsoft.com/office/officeart/2005/8/layout/bProcess4"/>
    <dgm:cxn modelId="{7E8E4B44-C651-EA4B-9B3D-2B72BCA51C11}" srcId="{47BD7650-626D-1341-8CF5-8741742E86C8}" destId="{6BAF7568-C79D-1549-BDFE-DFCE005301F7}" srcOrd="7" destOrd="0" parTransId="{ECB50857-B6B9-5E4D-9223-9023368A1604}" sibTransId="{9114E9D7-06AB-3E47-92DA-78018C80D1C9}"/>
    <dgm:cxn modelId="{F752A64D-A945-5F42-A76E-3E05A7D3451A}" type="presOf" srcId="{04591AC6-442E-9640-9339-0B2A0C78AA5F}" destId="{FA987A46-8833-6449-BDE2-3272657BDDBE}" srcOrd="0" destOrd="0" presId="urn:microsoft.com/office/officeart/2005/8/layout/bProcess4"/>
    <dgm:cxn modelId="{1758C66F-3430-F446-B383-2C0688F42E5D}" srcId="{47BD7650-626D-1341-8CF5-8741742E86C8}" destId="{CCBBEEB0-00AC-634E-91FB-7C9553AA30B9}" srcOrd="4" destOrd="0" parTransId="{5B0E6376-F259-0E42-8443-2A79B387229C}" sibTransId="{F58673C4-87BA-D348-92E6-8D4528CA398E}"/>
    <dgm:cxn modelId="{4959EE70-37EC-FF4F-9D95-92445C7EDB1D}" type="presOf" srcId="{CCBBEEB0-00AC-634E-91FB-7C9553AA30B9}" destId="{3E30D97E-08B5-1E4B-844D-4F9CCC3FDB7F}" srcOrd="0" destOrd="0" presId="urn:microsoft.com/office/officeart/2005/8/layout/bProcess4"/>
    <dgm:cxn modelId="{95387754-78FB-1045-A5C5-C0C0F787F5C2}" type="presOf" srcId="{2233F2FB-6192-474A-8E42-BEE8BE4D4874}" destId="{120AF040-3025-914C-8579-EFBA4AE245DD}" srcOrd="0" destOrd="0" presId="urn:microsoft.com/office/officeart/2005/8/layout/bProcess4"/>
    <dgm:cxn modelId="{32FBCC57-C100-0740-B63F-C27FE4C6B4FF}" type="presOf" srcId="{63FEAC5D-3F91-0C4B-9A52-68B413D69CB0}" destId="{BE26D441-CE21-0245-8BBB-6BEC5973CB5F}" srcOrd="0" destOrd="0" presId="urn:microsoft.com/office/officeart/2005/8/layout/bProcess4"/>
    <dgm:cxn modelId="{4E324878-5162-E344-8DC2-C50012460AAF}" type="presOf" srcId="{8D8740FB-809D-7A47-B270-38F86BF5A10F}" destId="{FF3FBDB6-EED8-8A47-AC0E-AE3C8EC6C3BA}" srcOrd="0" destOrd="0" presId="urn:microsoft.com/office/officeart/2005/8/layout/bProcess4"/>
    <dgm:cxn modelId="{7BC84386-A874-6849-B00B-5D8DFAC1F8C2}" type="presOf" srcId="{6BAF7568-C79D-1549-BDFE-DFCE005301F7}" destId="{C06085F9-FB01-5142-B7F8-D5E6E3D70972}" srcOrd="0" destOrd="0" presId="urn:microsoft.com/office/officeart/2005/8/layout/bProcess4"/>
    <dgm:cxn modelId="{7909D9A6-F5BE-BC4F-9638-50A14EAC1500}" type="presOf" srcId="{25EB3796-8ABC-8E47-A109-1FFA20A5E9CB}" destId="{730DF592-94A5-4146-80CD-B07DA973036B}" srcOrd="0" destOrd="0" presId="urn:microsoft.com/office/officeart/2005/8/layout/bProcess4"/>
    <dgm:cxn modelId="{FD5C2ECA-05C4-6C43-B358-06067D284E35}" type="presOf" srcId="{DD7EB759-4E68-7146-8B59-9802ADD2CEDD}" destId="{75F6911D-722F-4C45-8BD0-4B9329A5A67F}" srcOrd="0" destOrd="0" presId="urn:microsoft.com/office/officeart/2005/8/layout/bProcess4"/>
    <dgm:cxn modelId="{1E80A5D8-A6BA-0B42-B2FF-D359C98EFA4E}" srcId="{47BD7650-626D-1341-8CF5-8741742E86C8}" destId="{DD7EB759-4E68-7146-8B59-9802ADD2CEDD}" srcOrd="1" destOrd="0" parTransId="{EDD8CD91-EA08-2345-BC7C-3D5CD21F2ECA}" sibTransId="{2233F2FB-6192-474A-8E42-BEE8BE4D4874}"/>
    <dgm:cxn modelId="{7CD8D0DA-78F1-D04A-8BD5-8C1BAD9B9535}" srcId="{47BD7650-626D-1341-8CF5-8741742E86C8}" destId="{A74026D5-9EF9-3A40-8A01-EDDAE0A8D5ED}" srcOrd="8" destOrd="0" parTransId="{CA68B73F-9F3C-C849-94D9-BB9B4FC6B74C}" sibTransId="{A9A455C7-606E-C247-94DB-CB151B1B4285}"/>
    <dgm:cxn modelId="{BBBDD4DB-B518-6D4E-8FAA-B2D732BCA6E8}" type="presOf" srcId="{581CBEAC-28EE-7741-A090-1824F8166DCF}" destId="{32A7E623-5E3E-3A48-8CB3-353FF3439BD2}" srcOrd="0" destOrd="0" presId="urn:microsoft.com/office/officeart/2005/8/layout/bProcess4"/>
    <dgm:cxn modelId="{0453ACD8-F8BD-7644-AFFC-35743E3AC458}" type="presParOf" srcId="{28DAC87F-8E66-5444-99D4-527B21A25AEE}" destId="{CE4FB724-A480-4B4C-9A09-4B413CD28EC0}" srcOrd="0" destOrd="0" presId="urn:microsoft.com/office/officeart/2005/8/layout/bProcess4"/>
    <dgm:cxn modelId="{BE7D62E7-455D-F340-A414-C3870A511244}" type="presParOf" srcId="{CE4FB724-A480-4B4C-9A09-4B413CD28EC0}" destId="{7FBB4C12-BFC7-BB43-A2A6-7D5A477199EE}" srcOrd="0" destOrd="0" presId="urn:microsoft.com/office/officeart/2005/8/layout/bProcess4"/>
    <dgm:cxn modelId="{24F5AE1B-54E9-DF40-BFF6-31F214925B37}" type="presParOf" srcId="{CE4FB724-A480-4B4C-9A09-4B413CD28EC0}" destId="{CDA340DB-6D9A-1542-8BAB-4050096A2D90}" srcOrd="1" destOrd="0" presId="urn:microsoft.com/office/officeart/2005/8/layout/bProcess4"/>
    <dgm:cxn modelId="{31B23D61-CAF5-604E-A296-45200B34344C}" type="presParOf" srcId="{28DAC87F-8E66-5444-99D4-527B21A25AEE}" destId="{998850C3-4E39-DA42-B4CD-70B84C4AA219}" srcOrd="1" destOrd="0" presId="urn:microsoft.com/office/officeart/2005/8/layout/bProcess4"/>
    <dgm:cxn modelId="{D8E46C40-43CE-0944-8CB6-1F9B87996B3E}" type="presParOf" srcId="{28DAC87F-8E66-5444-99D4-527B21A25AEE}" destId="{99EEF5B0-EB27-B148-9D61-AE34D870F317}" srcOrd="2" destOrd="0" presId="urn:microsoft.com/office/officeart/2005/8/layout/bProcess4"/>
    <dgm:cxn modelId="{6C29BB2E-61E9-DB49-ADA7-2FD7BD40B1DA}" type="presParOf" srcId="{99EEF5B0-EB27-B148-9D61-AE34D870F317}" destId="{10D0DC78-D7F4-3247-A417-EA8A7CA75C1E}" srcOrd="0" destOrd="0" presId="urn:microsoft.com/office/officeart/2005/8/layout/bProcess4"/>
    <dgm:cxn modelId="{1B2470D0-0A3B-9240-A2C7-33D1076CA2CD}" type="presParOf" srcId="{99EEF5B0-EB27-B148-9D61-AE34D870F317}" destId="{75F6911D-722F-4C45-8BD0-4B9329A5A67F}" srcOrd="1" destOrd="0" presId="urn:microsoft.com/office/officeart/2005/8/layout/bProcess4"/>
    <dgm:cxn modelId="{A435E796-9632-7940-96A1-68A8841ACBC6}" type="presParOf" srcId="{28DAC87F-8E66-5444-99D4-527B21A25AEE}" destId="{120AF040-3025-914C-8579-EFBA4AE245DD}" srcOrd="3" destOrd="0" presId="urn:microsoft.com/office/officeart/2005/8/layout/bProcess4"/>
    <dgm:cxn modelId="{52FE88EC-08AD-FD46-B72C-BE2C2CB0FD29}" type="presParOf" srcId="{28DAC87F-8E66-5444-99D4-527B21A25AEE}" destId="{1B1C1DBB-4597-FA4E-8D89-F644C8D81FCB}" srcOrd="4" destOrd="0" presId="urn:microsoft.com/office/officeart/2005/8/layout/bProcess4"/>
    <dgm:cxn modelId="{4B7201A6-BC99-2345-94E2-91A937FAD4EE}" type="presParOf" srcId="{1B1C1DBB-4597-FA4E-8D89-F644C8D81FCB}" destId="{8E6A41D9-0723-9A46-9DBE-7148676A64B8}" srcOrd="0" destOrd="0" presId="urn:microsoft.com/office/officeart/2005/8/layout/bProcess4"/>
    <dgm:cxn modelId="{C095E4CB-FB7D-4C49-BED1-869B0E822A71}" type="presParOf" srcId="{1B1C1DBB-4597-FA4E-8D89-F644C8D81FCB}" destId="{BE26D441-CE21-0245-8BBB-6BEC5973CB5F}" srcOrd="1" destOrd="0" presId="urn:microsoft.com/office/officeart/2005/8/layout/bProcess4"/>
    <dgm:cxn modelId="{D1B1669D-A500-634C-8A22-19D6292C82CA}" type="presParOf" srcId="{28DAC87F-8E66-5444-99D4-527B21A25AEE}" destId="{32A7E623-5E3E-3A48-8CB3-353FF3439BD2}" srcOrd="5" destOrd="0" presId="urn:microsoft.com/office/officeart/2005/8/layout/bProcess4"/>
    <dgm:cxn modelId="{42FA53B3-0176-9B4E-BD01-42F26C68FCA2}" type="presParOf" srcId="{28DAC87F-8E66-5444-99D4-527B21A25AEE}" destId="{61EC85A8-39A7-A14D-B4CF-8C57B0147C50}" srcOrd="6" destOrd="0" presId="urn:microsoft.com/office/officeart/2005/8/layout/bProcess4"/>
    <dgm:cxn modelId="{5164A893-1C87-1E45-9C3B-EBCE9C2B5ED9}" type="presParOf" srcId="{61EC85A8-39A7-A14D-B4CF-8C57B0147C50}" destId="{E5AA102D-502D-D343-AA32-EFA7DE6257EC}" srcOrd="0" destOrd="0" presId="urn:microsoft.com/office/officeart/2005/8/layout/bProcess4"/>
    <dgm:cxn modelId="{02299290-7F29-6147-8153-0E88E1CD4784}" type="presParOf" srcId="{61EC85A8-39A7-A14D-B4CF-8C57B0147C50}" destId="{8C28EB90-4070-0042-B584-D574DCB1687E}" srcOrd="1" destOrd="0" presId="urn:microsoft.com/office/officeart/2005/8/layout/bProcess4"/>
    <dgm:cxn modelId="{1B8FB23E-F18F-0C4B-9B79-FB7A16D8DF25}" type="presParOf" srcId="{28DAC87F-8E66-5444-99D4-527B21A25AEE}" destId="{4121BEC0-BF48-B946-A8D7-79C703361B6D}" srcOrd="7" destOrd="0" presId="urn:microsoft.com/office/officeart/2005/8/layout/bProcess4"/>
    <dgm:cxn modelId="{F1157767-0658-1945-BEC6-2BD40A23E2C7}" type="presParOf" srcId="{28DAC87F-8E66-5444-99D4-527B21A25AEE}" destId="{3B0F2494-B344-264A-8F2F-964F2879C4F6}" srcOrd="8" destOrd="0" presId="urn:microsoft.com/office/officeart/2005/8/layout/bProcess4"/>
    <dgm:cxn modelId="{73AC8B33-2F23-EF4C-AC6C-73D42C8882E7}" type="presParOf" srcId="{3B0F2494-B344-264A-8F2F-964F2879C4F6}" destId="{72FE5AFA-CB46-0441-B22A-804A3E76BE6B}" srcOrd="0" destOrd="0" presId="urn:microsoft.com/office/officeart/2005/8/layout/bProcess4"/>
    <dgm:cxn modelId="{22EA8EB2-55F8-C645-9864-1BAF0D28522F}" type="presParOf" srcId="{3B0F2494-B344-264A-8F2F-964F2879C4F6}" destId="{3E30D97E-08B5-1E4B-844D-4F9CCC3FDB7F}" srcOrd="1" destOrd="0" presId="urn:microsoft.com/office/officeart/2005/8/layout/bProcess4"/>
    <dgm:cxn modelId="{34A5DF3E-5125-3548-808F-09A9C59EE628}" type="presParOf" srcId="{28DAC87F-8E66-5444-99D4-527B21A25AEE}" destId="{DD1BA946-210F-E541-A459-7322609584D4}" srcOrd="9" destOrd="0" presId="urn:microsoft.com/office/officeart/2005/8/layout/bProcess4"/>
    <dgm:cxn modelId="{CFD1C7CB-CADE-6A47-8415-42DC721A24D3}" type="presParOf" srcId="{28DAC87F-8E66-5444-99D4-527B21A25AEE}" destId="{82729A1C-3837-4846-9CEC-9933A7F012DB}" srcOrd="10" destOrd="0" presId="urn:microsoft.com/office/officeart/2005/8/layout/bProcess4"/>
    <dgm:cxn modelId="{BBEE45D4-66C0-4244-B2DF-599601C9BADF}" type="presParOf" srcId="{82729A1C-3837-4846-9CEC-9933A7F012DB}" destId="{85DBA62C-23E6-CC4A-B67F-23C6AF59F7B0}" srcOrd="0" destOrd="0" presId="urn:microsoft.com/office/officeart/2005/8/layout/bProcess4"/>
    <dgm:cxn modelId="{591860FA-3062-B147-93A5-13C6C8F6E084}" type="presParOf" srcId="{82729A1C-3837-4846-9CEC-9933A7F012DB}" destId="{FA987A46-8833-6449-BDE2-3272657BDDBE}" srcOrd="1" destOrd="0" presId="urn:microsoft.com/office/officeart/2005/8/layout/bProcess4"/>
    <dgm:cxn modelId="{E5D12945-1CEC-ED4A-8A9F-FF229488ABA1}" type="presParOf" srcId="{28DAC87F-8E66-5444-99D4-527B21A25AEE}" destId="{FF3FBDB6-EED8-8A47-AC0E-AE3C8EC6C3BA}" srcOrd="11" destOrd="0" presId="urn:microsoft.com/office/officeart/2005/8/layout/bProcess4"/>
    <dgm:cxn modelId="{69F6BB88-6AD9-B74C-BA5C-18B977D3465B}" type="presParOf" srcId="{28DAC87F-8E66-5444-99D4-527B21A25AEE}" destId="{4A257CA1-797C-5F4C-B20D-0B765464BDAD}" srcOrd="12" destOrd="0" presId="urn:microsoft.com/office/officeart/2005/8/layout/bProcess4"/>
    <dgm:cxn modelId="{4A06788D-9F23-224F-8298-BC7D8501A6FD}" type="presParOf" srcId="{4A257CA1-797C-5F4C-B20D-0B765464BDAD}" destId="{015C3FF2-FA53-D240-AD98-2AEB3E5CC205}" srcOrd="0" destOrd="0" presId="urn:microsoft.com/office/officeart/2005/8/layout/bProcess4"/>
    <dgm:cxn modelId="{3968160E-7112-B147-A5D8-3A50C8BEF6E2}" type="presParOf" srcId="{4A257CA1-797C-5F4C-B20D-0B765464BDAD}" destId="{730DF592-94A5-4146-80CD-B07DA973036B}" srcOrd="1" destOrd="0" presId="urn:microsoft.com/office/officeart/2005/8/layout/bProcess4"/>
    <dgm:cxn modelId="{561852C6-03CA-2F4A-976E-813A782F13EE}" type="presParOf" srcId="{28DAC87F-8E66-5444-99D4-527B21A25AEE}" destId="{ACDC6975-8981-3243-8790-D5C5FA20BF71}" srcOrd="13" destOrd="0" presId="urn:microsoft.com/office/officeart/2005/8/layout/bProcess4"/>
    <dgm:cxn modelId="{6115E20A-B539-4044-99EA-1DEBA1750D95}" type="presParOf" srcId="{28DAC87F-8E66-5444-99D4-527B21A25AEE}" destId="{3268CCD2-DC0D-7B41-8F3A-069FAE9EDD44}" srcOrd="14" destOrd="0" presId="urn:microsoft.com/office/officeart/2005/8/layout/bProcess4"/>
    <dgm:cxn modelId="{D57CA631-3D61-5B45-887E-C1FB9694FA89}" type="presParOf" srcId="{3268CCD2-DC0D-7B41-8F3A-069FAE9EDD44}" destId="{5140FFF4-16A1-7146-8FA7-97F764422077}" srcOrd="0" destOrd="0" presId="urn:microsoft.com/office/officeart/2005/8/layout/bProcess4"/>
    <dgm:cxn modelId="{7E5042B3-C78E-E34B-A738-8F4422E95023}" type="presParOf" srcId="{3268CCD2-DC0D-7B41-8F3A-069FAE9EDD44}" destId="{C06085F9-FB01-5142-B7F8-D5E6E3D70972}" srcOrd="1" destOrd="0" presId="urn:microsoft.com/office/officeart/2005/8/layout/bProcess4"/>
    <dgm:cxn modelId="{A5174E7F-5372-984E-8341-17AF266C072B}" type="presParOf" srcId="{28DAC87F-8E66-5444-99D4-527B21A25AEE}" destId="{39B9AEA9-7E94-D74D-B8E7-B39FBFF1B712}" srcOrd="15" destOrd="0" presId="urn:microsoft.com/office/officeart/2005/8/layout/bProcess4"/>
    <dgm:cxn modelId="{67E48312-41F6-A34A-896F-F45EBA65102D}" type="presParOf" srcId="{28DAC87F-8E66-5444-99D4-527B21A25AEE}" destId="{AA44BB3B-25E0-2A4F-87FF-8AC8A92B6912}" srcOrd="16" destOrd="0" presId="urn:microsoft.com/office/officeart/2005/8/layout/bProcess4"/>
    <dgm:cxn modelId="{30A01387-5BED-D743-9E46-656692864DF5}" type="presParOf" srcId="{AA44BB3B-25E0-2A4F-87FF-8AC8A92B6912}" destId="{5DAC7739-9A43-A645-9B24-33E29562A6B4}" srcOrd="0" destOrd="0" presId="urn:microsoft.com/office/officeart/2005/8/layout/bProcess4"/>
    <dgm:cxn modelId="{89BE46AB-C7D1-8847-9E52-BBD81BB2D9D2}" type="presParOf" srcId="{AA44BB3B-25E0-2A4F-87FF-8AC8A92B6912}" destId="{131468EA-4119-1145-8854-8F09AC4513E5}"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7FD8B81-C113-A845-B153-3971E60B920C}" type="doc">
      <dgm:prSet loTypeId="urn:microsoft.com/office/officeart/2008/layout/HorizontalMultiLevelHierarchy" loCatId="" qsTypeId="urn:microsoft.com/office/officeart/2005/8/quickstyle/simple1" qsCatId="simple" csTypeId="urn:microsoft.com/office/officeart/2005/8/colors/colorful4" csCatId="colorful" phldr="1"/>
      <dgm:spPr/>
      <dgm:t>
        <a:bodyPr/>
        <a:lstStyle/>
        <a:p>
          <a:endParaRPr lang="en-US"/>
        </a:p>
      </dgm:t>
    </dgm:pt>
    <dgm:pt modelId="{3C8016EF-A22D-524D-B54F-FC3B53968148}">
      <dgm:prSet phldrT="[Text]"/>
      <dgm:spPr/>
      <dgm:t>
        <a:bodyPr anchor="ctr"/>
        <a:lstStyle/>
        <a:p>
          <a:r>
            <a:rPr lang="en-US" b="1" spc="800" baseline="0" dirty="0"/>
            <a:t>MISC.</a:t>
          </a:r>
        </a:p>
      </dgm:t>
    </dgm:pt>
    <dgm:pt modelId="{129204E3-DC30-BE4F-AB7D-F537208C654E}" type="parTrans" cxnId="{06C92E39-1CDA-1345-8D50-D0FA500E792B}">
      <dgm:prSet/>
      <dgm:spPr/>
      <dgm:t>
        <a:bodyPr/>
        <a:lstStyle/>
        <a:p>
          <a:endParaRPr lang="en-US"/>
        </a:p>
      </dgm:t>
    </dgm:pt>
    <dgm:pt modelId="{F3E73EF2-3B51-A743-B75A-A4185AD87066}" type="sibTrans" cxnId="{06C92E39-1CDA-1345-8D50-D0FA500E792B}">
      <dgm:prSet/>
      <dgm:spPr/>
      <dgm:t>
        <a:bodyPr/>
        <a:lstStyle/>
        <a:p>
          <a:endParaRPr lang="en-US"/>
        </a:p>
      </dgm:t>
    </dgm:pt>
    <dgm:pt modelId="{B5793F6A-57E2-604F-BF20-98DAE88B56CC}">
      <dgm:prSet phldrT="[Text]"/>
      <dgm:spPr/>
      <dgm:t>
        <a:bodyPr/>
        <a:lstStyle/>
        <a:p>
          <a:r>
            <a:rPr lang="en-US" dirty="0"/>
            <a:t>Nut cheeses</a:t>
          </a:r>
        </a:p>
      </dgm:t>
    </dgm:pt>
    <dgm:pt modelId="{594085B8-C276-2547-8DCD-1CBEAF6FE4BF}" type="parTrans" cxnId="{AFDF434C-D8CD-424C-BCD9-71656EF73B18}">
      <dgm:prSet/>
      <dgm:spPr/>
      <dgm:t>
        <a:bodyPr/>
        <a:lstStyle/>
        <a:p>
          <a:endParaRPr lang="en-US"/>
        </a:p>
      </dgm:t>
    </dgm:pt>
    <dgm:pt modelId="{586E04D2-F9FE-7C42-A40E-D440F4D4D0A5}" type="sibTrans" cxnId="{AFDF434C-D8CD-424C-BCD9-71656EF73B18}">
      <dgm:prSet/>
      <dgm:spPr/>
      <dgm:t>
        <a:bodyPr/>
        <a:lstStyle/>
        <a:p>
          <a:endParaRPr lang="en-US"/>
        </a:p>
      </dgm:t>
    </dgm:pt>
    <dgm:pt modelId="{AC60C9FF-BB21-8B44-8C43-8FF801FE840D}">
      <dgm:prSet phldrT="[Text]"/>
      <dgm:spPr/>
      <dgm:t>
        <a:bodyPr/>
        <a:lstStyle/>
        <a:p>
          <a:r>
            <a:rPr lang="en-US" dirty="0"/>
            <a:t>Fish sauces</a:t>
          </a:r>
          <a:endParaRPr lang="en-US" i="1" dirty="0"/>
        </a:p>
      </dgm:t>
    </dgm:pt>
    <dgm:pt modelId="{5B3071D5-0862-944D-97E0-D47E9B95E563}" type="parTrans" cxnId="{32A29332-88DF-8240-8A38-8F29AE878BC4}">
      <dgm:prSet/>
      <dgm:spPr/>
      <dgm:t>
        <a:bodyPr/>
        <a:lstStyle/>
        <a:p>
          <a:endParaRPr lang="en-US"/>
        </a:p>
      </dgm:t>
    </dgm:pt>
    <dgm:pt modelId="{7651D89F-B9EE-2540-975E-12D4E9236270}" type="sibTrans" cxnId="{32A29332-88DF-8240-8A38-8F29AE878BC4}">
      <dgm:prSet/>
      <dgm:spPr/>
      <dgm:t>
        <a:bodyPr/>
        <a:lstStyle/>
        <a:p>
          <a:endParaRPr lang="en-US"/>
        </a:p>
      </dgm:t>
    </dgm:pt>
    <dgm:pt modelId="{1A170A5C-3A76-2B48-8E78-E85B02C981CF}">
      <dgm:prSet phldrT="[Text]"/>
      <dgm:spPr/>
      <dgm:t>
        <a:bodyPr/>
        <a:lstStyle/>
        <a:p>
          <a:r>
            <a:rPr lang="en-US" dirty="0"/>
            <a:t>Black garlic* </a:t>
          </a:r>
        </a:p>
      </dgm:t>
    </dgm:pt>
    <dgm:pt modelId="{922CE990-7B92-2848-AE8F-BD55981AE5EB}" type="parTrans" cxnId="{70F61E48-D48A-9F4E-A6CD-C2EDBA679360}">
      <dgm:prSet/>
      <dgm:spPr/>
      <dgm:t>
        <a:bodyPr/>
        <a:lstStyle/>
        <a:p>
          <a:endParaRPr lang="en-US"/>
        </a:p>
      </dgm:t>
    </dgm:pt>
    <dgm:pt modelId="{BF56A3E4-D993-2044-BAAB-92DA81A4049F}" type="sibTrans" cxnId="{70F61E48-D48A-9F4E-A6CD-C2EDBA679360}">
      <dgm:prSet/>
      <dgm:spPr/>
      <dgm:t>
        <a:bodyPr/>
        <a:lstStyle/>
        <a:p>
          <a:endParaRPr lang="en-US"/>
        </a:p>
      </dgm:t>
    </dgm:pt>
    <dgm:pt modelId="{8E3C2058-7367-2245-B388-85D2BC2C3862}">
      <dgm:prSet phldrT="[Text]"/>
      <dgm:spPr/>
      <dgm:t>
        <a:bodyPr/>
        <a:lstStyle/>
        <a:p>
          <a:r>
            <a:rPr lang="en-US" dirty="0"/>
            <a:t>Alcoholic</a:t>
          </a:r>
        </a:p>
      </dgm:t>
    </dgm:pt>
    <dgm:pt modelId="{92872AF6-E8AE-B347-A98E-163852CE8099}" type="parTrans" cxnId="{F6629ED6-BBD0-4C4D-8575-1025BD5F880B}">
      <dgm:prSet/>
      <dgm:spPr/>
      <dgm:t>
        <a:bodyPr/>
        <a:lstStyle/>
        <a:p>
          <a:endParaRPr lang="en-US"/>
        </a:p>
      </dgm:t>
    </dgm:pt>
    <dgm:pt modelId="{62B32A2B-942B-7746-8FD8-8DC5A09B0A52}" type="sibTrans" cxnId="{F6629ED6-BBD0-4C4D-8575-1025BD5F880B}">
      <dgm:prSet/>
      <dgm:spPr/>
      <dgm:t>
        <a:bodyPr/>
        <a:lstStyle/>
        <a:p>
          <a:endParaRPr lang="en-US"/>
        </a:p>
      </dgm:t>
    </dgm:pt>
    <dgm:pt modelId="{4211DC6A-F5E3-174D-8B6A-6F9FF7F6D9F0}" type="pres">
      <dgm:prSet presAssocID="{47FD8B81-C113-A845-B153-3971E60B920C}" presName="Name0" presStyleCnt="0">
        <dgm:presLayoutVars>
          <dgm:chPref val="1"/>
          <dgm:dir/>
          <dgm:animOne val="branch"/>
          <dgm:animLvl val="lvl"/>
          <dgm:resizeHandles val="exact"/>
        </dgm:presLayoutVars>
      </dgm:prSet>
      <dgm:spPr/>
    </dgm:pt>
    <dgm:pt modelId="{43D5E365-7B6A-F240-AF0C-5FADACE9D498}" type="pres">
      <dgm:prSet presAssocID="{3C8016EF-A22D-524D-B54F-FC3B53968148}" presName="root1" presStyleCnt="0"/>
      <dgm:spPr/>
    </dgm:pt>
    <dgm:pt modelId="{B03B53AE-1877-7740-B05A-AADF24EEAFC3}" type="pres">
      <dgm:prSet presAssocID="{3C8016EF-A22D-524D-B54F-FC3B53968148}" presName="LevelOneTextNode" presStyleLbl="node0" presStyleIdx="0" presStyleCnt="1" custScaleX="121532">
        <dgm:presLayoutVars>
          <dgm:chPref val="3"/>
        </dgm:presLayoutVars>
      </dgm:prSet>
      <dgm:spPr/>
    </dgm:pt>
    <dgm:pt modelId="{13CB25C6-7E99-944D-8F15-1C961605980F}" type="pres">
      <dgm:prSet presAssocID="{3C8016EF-A22D-524D-B54F-FC3B53968148}" presName="level2hierChild" presStyleCnt="0"/>
      <dgm:spPr/>
    </dgm:pt>
    <dgm:pt modelId="{F75AE60D-9454-4D4C-8787-808D3F91BCCA}" type="pres">
      <dgm:prSet presAssocID="{594085B8-C276-2547-8DCD-1CBEAF6FE4BF}" presName="conn2-1" presStyleLbl="parChTrans1D2" presStyleIdx="0" presStyleCnt="4"/>
      <dgm:spPr/>
    </dgm:pt>
    <dgm:pt modelId="{D6522505-DCEB-7D44-A21E-97E7CFCCB9FB}" type="pres">
      <dgm:prSet presAssocID="{594085B8-C276-2547-8DCD-1CBEAF6FE4BF}" presName="connTx" presStyleLbl="parChTrans1D2" presStyleIdx="0" presStyleCnt="4"/>
      <dgm:spPr/>
    </dgm:pt>
    <dgm:pt modelId="{87604551-F5D7-184C-A92C-F8FBF129654A}" type="pres">
      <dgm:prSet presAssocID="{B5793F6A-57E2-604F-BF20-98DAE88B56CC}" presName="root2" presStyleCnt="0"/>
      <dgm:spPr/>
    </dgm:pt>
    <dgm:pt modelId="{EF1A1C33-6583-1549-8D86-5304771CA21E}" type="pres">
      <dgm:prSet presAssocID="{B5793F6A-57E2-604F-BF20-98DAE88B56CC}" presName="LevelTwoTextNode" presStyleLbl="node2" presStyleIdx="0" presStyleCnt="4" custScaleX="181032" custLinFactNeighborX="-505" custLinFactNeighborY="-34781">
        <dgm:presLayoutVars>
          <dgm:chPref val="3"/>
        </dgm:presLayoutVars>
      </dgm:prSet>
      <dgm:spPr/>
    </dgm:pt>
    <dgm:pt modelId="{2BBC3B26-13A8-8846-AE61-782945B71B7B}" type="pres">
      <dgm:prSet presAssocID="{B5793F6A-57E2-604F-BF20-98DAE88B56CC}" presName="level3hierChild" presStyleCnt="0"/>
      <dgm:spPr/>
    </dgm:pt>
    <dgm:pt modelId="{A9C44119-42FC-A140-90C5-D60ED95F580F}" type="pres">
      <dgm:prSet presAssocID="{5B3071D5-0862-944D-97E0-D47E9B95E563}" presName="conn2-1" presStyleLbl="parChTrans1D2" presStyleIdx="1" presStyleCnt="4"/>
      <dgm:spPr/>
    </dgm:pt>
    <dgm:pt modelId="{83FF4C28-F67D-C44D-B596-4A51FA9830F8}" type="pres">
      <dgm:prSet presAssocID="{5B3071D5-0862-944D-97E0-D47E9B95E563}" presName="connTx" presStyleLbl="parChTrans1D2" presStyleIdx="1" presStyleCnt="4"/>
      <dgm:spPr/>
    </dgm:pt>
    <dgm:pt modelId="{3C33D167-DC39-314B-9BDB-BD6E91614802}" type="pres">
      <dgm:prSet presAssocID="{AC60C9FF-BB21-8B44-8C43-8FF801FE840D}" presName="root2" presStyleCnt="0"/>
      <dgm:spPr/>
    </dgm:pt>
    <dgm:pt modelId="{0BE55366-82F9-2B4D-AAC1-5E55D07A2194}" type="pres">
      <dgm:prSet presAssocID="{AC60C9FF-BB21-8B44-8C43-8FF801FE840D}" presName="LevelTwoTextNode" presStyleLbl="node2" presStyleIdx="1" presStyleCnt="4" custScaleX="180527" custLinFactNeighborX="-252" custLinFactNeighborY="-15734">
        <dgm:presLayoutVars>
          <dgm:chPref val="3"/>
        </dgm:presLayoutVars>
      </dgm:prSet>
      <dgm:spPr/>
    </dgm:pt>
    <dgm:pt modelId="{5C456996-F662-DB4A-8E1C-AF844A11EC20}" type="pres">
      <dgm:prSet presAssocID="{AC60C9FF-BB21-8B44-8C43-8FF801FE840D}" presName="level3hierChild" presStyleCnt="0"/>
      <dgm:spPr/>
    </dgm:pt>
    <dgm:pt modelId="{8EEF878D-B490-C64D-A002-58FEBACC1348}" type="pres">
      <dgm:prSet presAssocID="{922CE990-7B92-2848-AE8F-BD55981AE5EB}" presName="conn2-1" presStyleLbl="parChTrans1D2" presStyleIdx="2" presStyleCnt="4"/>
      <dgm:spPr/>
    </dgm:pt>
    <dgm:pt modelId="{9DFE2A4D-48D6-D94D-8A23-645EB7EECF6E}" type="pres">
      <dgm:prSet presAssocID="{922CE990-7B92-2848-AE8F-BD55981AE5EB}" presName="connTx" presStyleLbl="parChTrans1D2" presStyleIdx="2" presStyleCnt="4"/>
      <dgm:spPr/>
    </dgm:pt>
    <dgm:pt modelId="{575F24D6-6EC7-4643-A79C-C221BE61BC2F}" type="pres">
      <dgm:prSet presAssocID="{1A170A5C-3A76-2B48-8E78-E85B02C981CF}" presName="root2" presStyleCnt="0"/>
      <dgm:spPr/>
    </dgm:pt>
    <dgm:pt modelId="{D4920697-96A9-EC4B-9D04-220170B37D87}" type="pres">
      <dgm:prSet presAssocID="{1A170A5C-3A76-2B48-8E78-E85B02C981CF}" presName="LevelTwoTextNode" presStyleLbl="node2" presStyleIdx="2" presStyleCnt="4" custScaleX="180023" custLinFactNeighborX="-504" custLinFactNeighborY="1656">
        <dgm:presLayoutVars>
          <dgm:chPref val="3"/>
        </dgm:presLayoutVars>
      </dgm:prSet>
      <dgm:spPr/>
    </dgm:pt>
    <dgm:pt modelId="{66C7FD62-261A-0141-A8AE-95F87A83CA37}" type="pres">
      <dgm:prSet presAssocID="{1A170A5C-3A76-2B48-8E78-E85B02C981CF}" presName="level3hierChild" presStyleCnt="0"/>
      <dgm:spPr/>
    </dgm:pt>
    <dgm:pt modelId="{F9D28A02-6331-3646-A01C-B87CBA84C3A9}" type="pres">
      <dgm:prSet presAssocID="{92872AF6-E8AE-B347-A98E-163852CE8099}" presName="conn2-1" presStyleLbl="parChTrans1D2" presStyleIdx="3" presStyleCnt="4"/>
      <dgm:spPr/>
    </dgm:pt>
    <dgm:pt modelId="{011F2D2D-6260-AB4B-AFDB-CD10B76390E9}" type="pres">
      <dgm:prSet presAssocID="{92872AF6-E8AE-B347-A98E-163852CE8099}" presName="connTx" presStyleLbl="parChTrans1D2" presStyleIdx="3" presStyleCnt="4"/>
      <dgm:spPr/>
    </dgm:pt>
    <dgm:pt modelId="{0C0B629E-A3FA-3F4D-B89F-F86C25BBE40F}" type="pres">
      <dgm:prSet presAssocID="{8E3C2058-7367-2245-B388-85D2BC2C3862}" presName="root2" presStyleCnt="0"/>
      <dgm:spPr/>
    </dgm:pt>
    <dgm:pt modelId="{AFC20262-DA00-EB4A-BC40-F097960B5F7B}" type="pres">
      <dgm:prSet presAssocID="{8E3C2058-7367-2245-B388-85D2BC2C3862}" presName="LevelTwoTextNode" presStyleLbl="node2" presStyleIdx="3" presStyleCnt="4" custScaleX="180262" custLinFactNeighborY="26500">
        <dgm:presLayoutVars>
          <dgm:chPref val="3"/>
        </dgm:presLayoutVars>
      </dgm:prSet>
      <dgm:spPr/>
    </dgm:pt>
    <dgm:pt modelId="{0D4B9F8D-6D6C-B442-8E4B-7DDD1B324F62}" type="pres">
      <dgm:prSet presAssocID="{8E3C2058-7367-2245-B388-85D2BC2C3862}" presName="level3hierChild" presStyleCnt="0"/>
      <dgm:spPr/>
    </dgm:pt>
  </dgm:ptLst>
  <dgm:cxnLst>
    <dgm:cxn modelId="{E1A30B10-026D-2845-BDBC-4909BEB32B12}" type="presOf" srcId="{B5793F6A-57E2-604F-BF20-98DAE88B56CC}" destId="{EF1A1C33-6583-1549-8D86-5304771CA21E}" srcOrd="0" destOrd="0" presId="urn:microsoft.com/office/officeart/2008/layout/HorizontalMultiLevelHierarchy"/>
    <dgm:cxn modelId="{32A29332-88DF-8240-8A38-8F29AE878BC4}" srcId="{3C8016EF-A22D-524D-B54F-FC3B53968148}" destId="{AC60C9FF-BB21-8B44-8C43-8FF801FE840D}" srcOrd="1" destOrd="0" parTransId="{5B3071D5-0862-944D-97E0-D47E9B95E563}" sibTransId="{7651D89F-B9EE-2540-975E-12D4E9236270}"/>
    <dgm:cxn modelId="{06C92E39-1CDA-1345-8D50-D0FA500E792B}" srcId="{47FD8B81-C113-A845-B153-3971E60B920C}" destId="{3C8016EF-A22D-524D-B54F-FC3B53968148}" srcOrd="0" destOrd="0" parTransId="{129204E3-DC30-BE4F-AB7D-F537208C654E}" sibTransId="{F3E73EF2-3B51-A743-B75A-A4185AD87066}"/>
    <dgm:cxn modelId="{0604E239-6DB9-4D48-8F07-A4DA432EAD2F}" type="presOf" srcId="{922CE990-7B92-2848-AE8F-BD55981AE5EB}" destId="{8EEF878D-B490-C64D-A002-58FEBACC1348}" srcOrd="0" destOrd="0" presId="urn:microsoft.com/office/officeart/2008/layout/HorizontalMultiLevelHierarchy"/>
    <dgm:cxn modelId="{63FB0D3E-8293-8749-B5C9-D5E7B27A635C}" type="presOf" srcId="{92872AF6-E8AE-B347-A98E-163852CE8099}" destId="{011F2D2D-6260-AB4B-AFDB-CD10B76390E9}" srcOrd="1" destOrd="0" presId="urn:microsoft.com/office/officeart/2008/layout/HorizontalMultiLevelHierarchy"/>
    <dgm:cxn modelId="{9CDFCA66-FE3A-B94B-9834-F1E073DA5CB4}" type="presOf" srcId="{47FD8B81-C113-A845-B153-3971E60B920C}" destId="{4211DC6A-F5E3-174D-8B6A-6F9FF7F6D9F0}" srcOrd="0" destOrd="0" presId="urn:microsoft.com/office/officeart/2008/layout/HorizontalMultiLevelHierarchy"/>
    <dgm:cxn modelId="{70F61E48-D48A-9F4E-A6CD-C2EDBA679360}" srcId="{3C8016EF-A22D-524D-B54F-FC3B53968148}" destId="{1A170A5C-3A76-2B48-8E78-E85B02C981CF}" srcOrd="2" destOrd="0" parTransId="{922CE990-7B92-2848-AE8F-BD55981AE5EB}" sibTransId="{BF56A3E4-D993-2044-BAAB-92DA81A4049F}"/>
    <dgm:cxn modelId="{1E3F264C-CFD8-9040-8100-6FD32D00DAD6}" type="presOf" srcId="{5B3071D5-0862-944D-97E0-D47E9B95E563}" destId="{83FF4C28-F67D-C44D-B596-4A51FA9830F8}" srcOrd="1" destOrd="0" presId="urn:microsoft.com/office/officeart/2008/layout/HorizontalMultiLevelHierarchy"/>
    <dgm:cxn modelId="{AFDF434C-D8CD-424C-BCD9-71656EF73B18}" srcId="{3C8016EF-A22D-524D-B54F-FC3B53968148}" destId="{B5793F6A-57E2-604F-BF20-98DAE88B56CC}" srcOrd="0" destOrd="0" parTransId="{594085B8-C276-2547-8DCD-1CBEAF6FE4BF}" sibTransId="{586E04D2-F9FE-7C42-A40E-D440F4D4D0A5}"/>
    <dgm:cxn modelId="{A85C2A5A-D844-4044-97A9-B7C2F1FAAE5A}" type="presOf" srcId="{594085B8-C276-2547-8DCD-1CBEAF6FE4BF}" destId="{F75AE60D-9454-4D4C-8787-808D3F91BCCA}" srcOrd="0" destOrd="0" presId="urn:microsoft.com/office/officeart/2008/layout/HorizontalMultiLevelHierarchy"/>
    <dgm:cxn modelId="{14C5537C-3146-4642-8110-0E43FE930662}" type="presOf" srcId="{1A170A5C-3A76-2B48-8E78-E85B02C981CF}" destId="{D4920697-96A9-EC4B-9D04-220170B37D87}" srcOrd="0" destOrd="0" presId="urn:microsoft.com/office/officeart/2008/layout/HorizontalMultiLevelHierarchy"/>
    <dgm:cxn modelId="{BB5D357E-28BA-D744-8EFA-F2C411CE08C4}" type="presOf" srcId="{3C8016EF-A22D-524D-B54F-FC3B53968148}" destId="{B03B53AE-1877-7740-B05A-AADF24EEAFC3}" srcOrd="0" destOrd="0" presId="urn:microsoft.com/office/officeart/2008/layout/HorizontalMultiLevelHierarchy"/>
    <dgm:cxn modelId="{ED8FBA84-D0D1-0B4A-AF8F-FB731ABA45C7}" type="presOf" srcId="{92872AF6-E8AE-B347-A98E-163852CE8099}" destId="{F9D28A02-6331-3646-A01C-B87CBA84C3A9}" srcOrd="0" destOrd="0" presId="urn:microsoft.com/office/officeart/2008/layout/HorizontalMultiLevelHierarchy"/>
    <dgm:cxn modelId="{41D53794-F606-BC46-A701-5F55510198C0}" type="presOf" srcId="{8E3C2058-7367-2245-B388-85D2BC2C3862}" destId="{AFC20262-DA00-EB4A-BC40-F097960B5F7B}" srcOrd="0" destOrd="0" presId="urn:microsoft.com/office/officeart/2008/layout/HorizontalMultiLevelHierarchy"/>
    <dgm:cxn modelId="{BBD3EEBA-5A8D-724C-975B-CBABADD337FF}" type="presOf" srcId="{5B3071D5-0862-944D-97E0-D47E9B95E563}" destId="{A9C44119-42FC-A140-90C5-D60ED95F580F}" srcOrd="0" destOrd="0" presId="urn:microsoft.com/office/officeart/2008/layout/HorizontalMultiLevelHierarchy"/>
    <dgm:cxn modelId="{F488ABC8-960B-E247-87FD-D141995F3402}" type="presOf" srcId="{AC60C9FF-BB21-8B44-8C43-8FF801FE840D}" destId="{0BE55366-82F9-2B4D-AAC1-5E55D07A2194}" srcOrd="0" destOrd="0" presId="urn:microsoft.com/office/officeart/2008/layout/HorizontalMultiLevelHierarchy"/>
    <dgm:cxn modelId="{F6629ED6-BBD0-4C4D-8575-1025BD5F880B}" srcId="{3C8016EF-A22D-524D-B54F-FC3B53968148}" destId="{8E3C2058-7367-2245-B388-85D2BC2C3862}" srcOrd="3" destOrd="0" parTransId="{92872AF6-E8AE-B347-A98E-163852CE8099}" sibTransId="{62B32A2B-942B-7746-8FD8-8DC5A09B0A52}"/>
    <dgm:cxn modelId="{5BFF70E7-3966-874F-9112-D9B83D01B899}" type="presOf" srcId="{594085B8-C276-2547-8DCD-1CBEAF6FE4BF}" destId="{D6522505-DCEB-7D44-A21E-97E7CFCCB9FB}" srcOrd="1" destOrd="0" presId="urn:microsoft.com/office/officeart/2008/layout/HorizontalMultiLevelHierarchy"/>
    <dgm:cxn modelId="{22F3EBFB-B498-B249-A422-CB3D6077C192}" type="presOf" srcId="{922CE990-7B92-2848-AE8F-BD55981AE5EB}" destId="{9DFE2A4D-48D6-D94D-8A23-645EB7EECF6E}" srcOrd="1" destOrd="0" presId="urn:microsoft.com/office/officeart/2008/layout/HorizontalMultiLevelHierarchy"/>
    <dgm:cxn modelId="{250BE9C3-50CB-E445-B7D0-B6174105C9B9}" type="presParOf" srcId="{4211DC6A-F5E3-174D-8B6A-6F9FF7F6D9F0}" destId="{43D5E365-7B6A-F240-AF0C-5FADACE9D498}" srcOrd="0" destOrd="0" presId="urn:microsoft.com/office/officeart/2008/layout/HorizontalMultiLevelHierarchy"/>
    <dgm:cxn modelId="{882620AA-C4AA-DC45-B302-3D3664AA51D3}" type="presParOf" srcId="{43D5E365-7B6A-F240-AF0C-5FADACE9D498}" destId="{B03B53AE-1877-7740-B05A-AADF24EEAFC3}" srcOrd="0" destOrd="0" presId="urn:microsoft.com/office/officeart/2008/layout/HorizontalMultiLevelHierarchy"/>
    <dgm:cxn modelId="{D2096CD5-DD64-854F-891A-7F4B980B43F2}" type="presParOf" srcId="{43D5E365-7B6A-F240-AF0C-5FADACE9D498}" destId="{13CB25C6-7E99-944D-8F15-1C961605980F}" srcOrd="1" destOrd="0" presId="urn:microsoft.com/office/officeart/2008/layout/HorizontalMultiLevelHierarchy"/>
    <dgm:cxn modelId="{28371A7E-D509-5646-9C21-62E7D05037B8}" type="presParOf" srcId="{13CB25C6-7E99-944D-8F15-1C961605980F}" destId="{F75AE60D-9454-4D4C-8787-808D3F91BCCA}" srcOrd="0" destOrd="0" presId="urn:microsoft.com/office/officeart/2008/layout/HorizontalMultiLevelHierarchy"/>
    <dgm:cxn modelId="{DDD5F73C-483C-8445-B5B6-D98B73CF7F9D}" type="presParOf" srcId="{F75AE60D-9454-4D4C-8787-808D3F91BCCA}" destId="{D6522505-DCEB-7D44-A21E-97E7CFCCB9FB}" srcOrd="0" destOrd="0" presId="urn:microsoft.com/office/officeart/2008/layout/HorizontalMultiLevelHierarchy"/>
    <dgm:cxn modelId="{46378C0F-A9E5-A048-98C9-EA63A9528E75}" type="presParOf" srcId="{13CB25C6-7E99-944D-8F15-1C961605980F}" destId="{87604551-F5D7-184C-A92C-F8FBF129654A}" srcOrd="1" destOrd="0" presId="urn:microsoft.com/office/officeart/2008/layout/HorizontalMultiLevelHierarchy"/>
    <dgm:cxn modelId="{CFD3136D-952F-3A46-B39C-85C3AABCBEAC}" type="presParOf" srcId="{87604551-F5D7-184C-A92C-F8FBF129654A}" destId="{EF1A1C33-6583-1549-8D86-5304771CA21E}" srcOrd="0" destOrd="0" presId="urn:microsoft.com/office/officeart/2008/layout/HorizontalMultiLevelHierarchy"/>
    <dgm:cxn modelId="{D08D6BCD-407B-E645-BAF5-7CA23322C98B}" type="presParOf" srcId="{87604551-F5D7-184C-A92C-F8FBF129654A}" destId="{2BBC3B26-13A8-8846-AE61-782945B71B7B}" srcOrd="1" destOrd="0" presId="urn:microsoft.com/office/officeart/2008/layout/HorizontalMultiLevelHierarchy"/>
    <dgm:cxn modelId="{3708FF8D-9347-CB44-A7A2-3CFC3DB31503}" type="presParOf" srcId="{13CB25C6-7E99-944D-8F15-1C961605980F}" destId="{A9C44119-42FC-A140-90C5-D60ED95F580F}" srcOrd="2" destOrd="0" presId="urn:microsoft.com/office/officeart/2008/layout/HorizontalMultiLevelHierarchy"/>
    <dgm:cxn modelId="{D3A9B1F4-835E-3040-AEAF-B3F277F54F1C}" type="presParOf" srcId="{A9C44119-42FC-A140-90C5-D60ED95F580F}" destId="{83FF4C28-F67D-C44D-B596-4A51FA9830F8}" srcOrd="0" destOrd="0" presId="urn:microsoft.com/office/officeart/2008/layout/HorizontalMultiLevelHierarchy"/>
    <dgm:cxn modelId="{317813EB-9C97-CF46-B952-EBD19DA6AFFC}" type="presParOf" srcId="{13CB25C6-7E99-944D-8F15-1C961605980F}" destId="{3C33D167-DC39-314B-9BDB-BD6E91614802}" srcOrd="3" destOrd="0" presId="urn:microsoft.com/office/officeart/2008/layout/HorizontalMultiLevelHierarchy"/>
    <dgm:cxn modelId="{920C359A-7CD2-C548-B7E0-983F8831883C}" type="presParOf" srcId="{3C33D167-DC39-314B-9BDB-BD6E91614802}" destId="{0BE55366-82F9-2B4D-AAC1-5E55D07A2194}" srcOrd="0" destOrd="0" presId="urn:microsoft.com/office/officeart/2008/layout/HorizontalMultiLevelHierarchy"/>
    <dgm:cxn modelId="{E09FA031-EAAE-6849-AA46-55D2F38234F9}" type="presParOf" srcId="{3C33D167-DC39-314B-9BDB-BD6E91614802}" destId="{5C456996-F662-DB4A-8E1C-AF844A11EC20}" srcOrd="1" destOrd="0" presId="urn:microsoft.com/office/officeart/2008/layout/HorizontalMultiLevelHierarchy"/>
    <dgm:cxn modelId="{E02EFDBB-06CA-E045-8D80-7580C3E0E9F1}" type="presParOf" srcId="{13CB25C6-7E99-944D-8F15-1C961605980F}" destId="{8EEF878D-B490-C64D-A002-58FEBACC1348}" srcOrd="4" destOrd="0" presId="urn:microsoft.com/office/officeart/2008/layout/HorizontalMultiLevelHierarchy"/>
    <dgm:cxn modelId="{8F68BF9C-9217-234D-9D57-3F7EA216D259}" type="presParOf" srcId="{8EEF878D-B490-C64D-A002-58FEBACC1348}" destId="{9DFE2A4D-48D6-D94D-8A23-645EB7EECF6E}" srcOrd="0" destOrd="0" presId="urn:microsoft.com/office/officeart/2008/layout/HorizontalMultiLevelHierarchy"/>
    <dgm:cxn modelId="{0F2A778E-C1CA-1F40-A1EC-E0A8F3547F62}" type="presParOf" srcId="{13CB25C6-7E99-944D-8F15-1C961605980F}" destId="{575F24D6-6EC7-4643-A79C-C221BE61BC2F}" srcOrd="5" destOrd="0" presId="urn:microsoft.com/office/officeart/2008/layout/HorizontalMultiLevelHierarchy"/>
    <dgm:cxn modelId="{EA9E1B14-C1AC-1946-9A73-0B2DE901EA6C}" type="presParOf" srcId="{575F24D6-6EC7-4643-A79C-C221BE61BC2F}" destId="{D4920697-96A9-EC4B-9D04-220170B37D87}" srcOrd="0" destOrd="0" presId="urn:microsoft.com/office/officeart/2008/layout/HorizontalMultiLevelHierarchy"/>
    <dgm:cxn modelId="{5C0C4105-3048-9A40-8796-35BDBF2DA937}" type="presParOf" srcId="{575F24D6-6EC7-4643-A79C-C221BE61BC2F}" destId="{66C7FD62-261A-0141-A8AE-95F87A83CA37}" srcOrd="1" destOrd="0" presId="urn:microsoft.com/office/officeart/2008/layout/HorizontalMultiLevelHierarchy"/>
    <dgm:cxn modelId="{A059689C-AB2F-E144-A662-998BAFEA4312}" type="presParOf" srcId="{13CB25C6-7E99-944D-8F15-1C961605980F}" destId="{F9D28A02-6331-3646-A01C-B87CBA84C3A9}" srcOrd="6" destOrd="0" presId="urn:microsoft.com/office/officeart/2008/layout/HorizontalMultiLevelHierarchy"/>
    <dgm:cxn modelId="{89571275-CD80-9941-AAAD-D5A3601BBE12}" type="presParOf" srcId="{F9D28A02-6331-3646-A01C-B87CBA84C3A9}" destId="{011F2D2D-6260-AB4B-AFDB-CD10B76390E9}" srcOrd="0" destOrd="0" presId="urn:microsoft.com/office/officeart/2008/layout/HorizontalMultiLevelHierarchy"/>
    <dgm:cxn modelId="{E5622B91-9708-5744-A9C1-F928223DB8CC}" type="presParOf" srcId="{13CB25C6-7E99-944D-8F15-1C961605980F}" destId="{0C0B629E-A3FA-3F4D-B89F-F86C25BBE40F}" srcOrd="7" destOrd="0" presId="urn:microsoft.com/office/officeart/2008/layout/HorizontalMultiLevelHierarchy"/>
    <dgm:cxn modelId="{AF170B5F-7333-FE4F-ABE1-FD2199C38AF2}" type="presParOf" srcId="{0C0B629E-A3FA-3F4D-B89F-F86C25BBE40F}" destId="{AFC20262-DA00-EB4A-BC40-F097960B5F7B}" srcOrd="0" destOrd="0" presId="urn:microsoft.com/office/officeart/2008/layout/HorizontalMultiLevelHierarchy"/>
    <dgm:cxn modelId="{AFB68643-4460-2042-94B9-EFDF6FCEAF48}" type="presParOf" srcId="{0C0B629E-A3FA-3F4D-B89F-F86C25BBE40F}" destId="{0D4B9F8D-6D6C-B442-8E4B-7DDD1B324F62}"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D45EE25-EFCE-6D47-8C9E-56C0CBD7E0DA}" type="doc">
      <dgm:prSet loTypeId="urn:microsoft.com/office/officeart/2005/8/layout/pyramid1" loCatId="" qsTypeId="urn:microsoft.com/office/officeart/2005/8/quickstyle/simple4" qsCatId="simple" csTypeId="urn:microsoft.com/office/officeart/2005/8/colors/accent1_2" csCatId="accent1" phldr="1"/>
      <dgm:spPr/>
    </dgm:pt>
    <dgm:pt modelId="{2E618B0F-EAD9-5C43-8AEE-4DA8F6AECB18}">
      <dgm:prSet phldrT="[Text]"/>
      <dgm:spPr>
        <a:solidFill>
          <a:srgbClr val="FF0000"/>
        </a:solidFill>
      </dgm:spPr>
      <dgm:t>
        <a:bodyPr/>
        <a:lstStyle/>
        <a:p>
          <a:r>
            <a:rPr lang="en-US">
              <a:effectLst>
                <a:outerShdw blurRad="50800" dist="76200" dir="2700000" algn="tl" rotWithShape="0">
                  <a:prstClr val="black">
                    <a:alpha val="40000"/>
                  </a:prstClr>
                </a:outerShdw>
              </a:effectLst>
            </a:rPr>
            <a:t>CCP</a:t>
          </a:r>
        </a:p>
      </dgm:t>
    </dgm:pt>
    <dgm:pt modelId="{864F4199-7BF3-E841-B37C-E4602CEFB336}" type="parTrans" cxnId="{47E31172-D652-254A-8906-E26301DCFBD7}">
      <dgm:prSet/>
      <dgm:spPr/>
      <dgm:t>
        <a:bodyPr/>
        <a:lstStyle/>
        <a:p>
          <a:endParaRPr lang="en-US">
            <a:effectLst>
              <a:outerShdw blurRad="50800" dist="76200" dir="2700000" algn="tl" rotWithShape="0">
                <a:prstClr val="black">
                  <a:alpha val="40000"/>
                </a:prstClr>
              </a:outerShdw>
            </a:effectLst>
          </a:endParaRPr>
        </a:p>
      </dgm:t>
    </dgm:pt>
    <dgm:pt modelId="{2C34CED4-C17E-9D4F-9738-4D8A9BF1D153}" type="sibTrans" cxnId="{47E31172-D652-254A-8906-E26301DCFBD7}">
      <dgm:prSet/>
      <dgm:spPr/>
      <dgm:t>
        <a:bodyPr/>
        <a:lstStyle/>
        <a:p>
          <a:endParaRPr lang="en-US">
            <a:effectLst>
              <a:outerShdw blurRad="50800" dist="76200" dir="2700000" algn="tl" rotWithShape="0">
                <a:prstClr val="black">
                  <a:alpha val="40000"/>
                </a:prstClr>
              </a:outerShdw>
            </a:effectLst>
          </a:endParaRPr>
        </a:p>
      </dgm:t>
    </dgm:pt>
    <dgm:pt modelId="{254AEA42-24B4-7D40-9F60-8965762B8D10}">
      <dgm:prSet phldrT="[Text]"/>
      <dgm:spPr>
        <a:solidFill>
          <a:srgbClr val="FFFF00"/>
        </a:solidFill>
      </dgm:spPr>
      <dgm:t>
        <a:bodyPr/>
        <a:lstStyle/>
        <a:p>
          <a:r>
            <a:rPr lang="en-US">
              <a:effectLst>
                <a:outerShdw blurRad="50800" dist="76200" dir="2700000" algn="tl" rotWithShape="0">
                  <a:prstClr val="black">
                    <a:alpha val="40000"/>
                  </a:prstClr>
                </a:outerShdw>
              </a:effectLst>
            </a:rPr>
            <a:t>GFP</a:t>
          </a:r>
        </a:p>
      </dgm:t>
    </dgm:pt>
    <dgm:pt modelId="{50126F8C-9E4D-2044-9095-5FC32DA1A565}" type="parTrans" cxnId="{54180E56-30CA-BE4E-81D3-059E276FFF4A}">
      <dgm:prSet/>
      <dgm:spPr/>
      <dgm:t>
        <a:bodyPr/>
        <a:lstStyle/>
        <a:p>
          <a:endParaRPr lang="en-US">
            <a:effectLst>
              <a:outerShdw blurRad="50800" dist="76200" dir="2700000" algn="tl" rotWithShape="0">
                <a:prstClr val="black">
                  <a:alpha val="40000"/>
                </a:prstClr>
              </a:outerShdw>
            </a:effectLst>
          </a:endParaRPr>
        </a:p>
      </dgm:t>
    </dgm:pt>
    <dgm:pt modelId="{E8CF38EE-C3AC-4346-BAED-AEA8534E5A69}" type="sibTrans" cxnId="{54180E56-30CA-BE4E-81D3-059E276FFF4A}">
      <dgm:prSet/>
      <dgm:spPr/>
      <dgm:t>
        <a:bodyPr/>
        <a:lstStyle/>
        <a:p>
          <a:endParaRPr lang="en-US">
            <a:effectLst>
              <a:outerShdw blurRad="50800" dist="76200" dir="2700000" algn="tl" rotWithShape="0">
                <a:prstClr val="black">
                  <a:alpha val="40000"/>
                </a:prstClr>
              </a:outerShdw>
            </a:effectLst>
          </a:endParaRPr>
        </a:p>
      </dgm:t>
    </dgm:pt>
    <dgm:pt modelId="{0C72D6B6-1733-1548-80AF-A603B5EAD719}">
      <dgm:prSet phldrT="[Text]"/>
      <dgm:spPr>
        <a:solidFill>
          <a:srgbClr val="FFFF00">
            <a:alpha val="49000"/>
          </a:srgbClr>
        </a:solidFill>
      </dgm:spPr>
      <dgm:t>
        <a:bodyPr/>
        <a:lstStyle/>
        <a:p>
          <a:r>
            <a:rPr lang="en-US">
              <a:effectLst>
                <a:outerShdw blurRad="50800" dist="76200" dir="2700000" algn="tl" rotWithShape="0">
                  <a:prstClr val="black">
                    <a:alpha val="40000"/>
                  </a:prstClr>
                </a:outerShdw>
              </a:effectLst>
            </a:rPr>
            <a:t>GMP</a:t>
          </a:r>
        </a:p>
      </dgm:t>
    </dgm:pt>
    <dgm:pt modelId="{BE7049E0-621B-794D-80BA-641F9491A8E3}" type="parTrans" cxnId="{15CF053D-551F-2143-8448-BDDBA73550AC}">
      <dgm:prSet/>
      <dgm:spPr/>
      <dgm:t>
        <a:bodyPr/>
        <a:lstStyle/>
        <a:p>
          <a:endParaRPr lang="en-US">
            <a:effectLst>
              <a:outerShdw blurRad="50800" dist="76200" dir="2700000" algn="tl" rotWithShape="0">
                <a:prstClr val="black">
                  <a:alpha val="40000"/>
                </a:prstClr>
              </a:outerShdw>
            </a:effectLst>
          </a:endParaRPr>
        </a:p>
      </dgm:t>
    </dgm:pt>
    <dgm:pt modelId="{F31F488F-6D27-FA4D-87E4-53C8242137CD}" type="sibTrans" cxnId="{15CF053D-551F-2143-8448-BDDBA73550AC}">
      <dgm:prSet/>
      <dgm:spPr/>
      <dgm:t>
        <a:bodyPr/>
        <a:lstStyle/>
        <a:p>
          <a:endParaRPr lang="en-US">
            <a:effectLst>
              <a:outerShdw blurRad="50800" dist="76200" dir="2700000" algn="tl" rotWithShape="0">
                <a:prstClr val="black">
                  <a:alpha val="40000"/>
                </a:prstClr>
              </a:outerShdw>
            </a:effectLst>
          </a:endParaRPr>
        </a:p>
      </dgm:t>
    </dgm:pt>
    <dgm:pt modelId="{489D179D-E514-5642-9D65-F8BB00873258}">
      <dgm:prSet phldrT="[Text]"/>
      <dgm:spPr>
        <a:solidFill>
          <a:srgbClr val="FF0000"/>
        </a:solidFill>
      </dgm:spPr>
      <dgm:t>
        <a:bodyPr/>
        <a:lstStyle/>
        <a:p>
          <a:r>
            <a:rPr lang="en-US">
              <a:effectLst>
                <a:outerShdw blurRad="50800" dist="76200" dir="2700000" algn="tl" rotWithShape="0">
                  <a:prstClr val="black">
                    <a:alpha val="40000"/>
                  </a:prstClr>
                </a:outerShdw>
              </a:effectLst>
            </a:rPr>
            <a:t>PC</a:t>
          </a:r>
        </a:p>
      </dgm:t>
    </dgm:pt>
    <dgm:pt modelId="{D3E5411B-0238-1347-8787-F14FDFBF0D9D}" type="parTrans" cxnId="{47B1A9DE-090C-9B45-8DAC-1FFBB3F22568}">
      <dgm:prSet/>
      <dgm:spPr/>
      <dgm:t>
        <a:bodyPr/>
        <a:lstStyle/>
        <a:p>
          <a:endParaRPr lang="en-US">
            <a:effectLst>
              <a:outerShdw blurRad="50800" dist="76200" dir="2700000" algn="tl" rotWithShape="0">
                <a:prstClr val="black">
                  <a:alpha val="40000"/>
                </a:prstClr>
              </a:outerShdw>
            </a:effectLst>
          </a:endParaRPr>
        </a:p>
      </dgm:t>
    </dgm:pt>
    <dgm:pt modelId="{0503B28B-17FF-D742-8A9F-21614E0FAAE5}" type="sibTrans" cxnId="{47B1A9DE-090C-9B45-8DAC-1FFBB3F22568}">
      <dgm:prSet/>
      <dgm:spPr/>
      <dgm:t>
        <a:bodyPr/>
        <a:lstStyle/>
        <a:p>
          <a:endParaRPr lang="en-US">
            <a:effectLst>
              <a:outerShdw blurRad="50800" dist="76200" dir="2700000" algn="tl" rotWithShape="0">
                <a:prstClr val="black">
                  <a:alpha val="40000"/>
                </a:prstClr>
              </a:outerShdw>
            </a:effectLst>
          </a:endParaRPr>
        </a:p>
      </dgm:t>
    </dgm:pt>
    <dgm:pt modelId="{51623BF1-31E0-EB41-937C-77E0E77D19B5}" type="pres">
      <dgm:prSet presAssocID="{ED45EE25-EFCE-6D47-8C9E-56C0CBD7E0DA}" presName="Name0" presStyleCnt="0">
        <dgm:presLayoutVars>
          <dgm:dir/>
          <dgm:animLvl val="lvl"/>
          <dgm:resizeHandles val="exact"/>
        </dgm:presLayoutVars>
      </dgm:prSet>
      <dgm:spPr/>
    </dgm:pt>
    <dgm:pt modelId="{C1177EB0-DA13-B740-8A97-18B078B4EA2D}" type="pres">
      <dgm:prSet presAssocID="{489D179D-E514-5642-9D65-F8BB00873258}" presName="Name8" presStyleCnt="0"/>
      <dgm:spPr/>
    </dgm:pt>
    <dgm:pt modelId="{536A4B52-8BE6-CD4C-8126-FC2EACAEF1DD}" type="pres">
      <dgm:prSet presAssocID="{489D179D-E514-5642-9D65-F8BB00873258}" presName="level" presStyleLbl="node1" presStyleIdx="0" presStyleCnt="4">
        <dgm:presLayoutVars>
          <dgm:chMax val="1"/>
          <dgm:bulletEnabled val="1"/>
        </dgm:presLayoutVars>
      </dgm:prSet>
      <dgm:spPr/>
    </dgm:pt>
    <dgm:pt modelId="{B3B667D9-E286-1B4F-A9F9-6C9D38726B6E}" type="pres">
      <dgm:prSet presAssocID="{489D179D-E514-5642-9D65-F8BB00873258}" presName="levelTx" presStyleLbl="revTx" presStyleIdx="0" presStyleCnt="0">
        <dgm:presLayoutVars>
          <dgm:chMax val="1"/>
          <dgm:bulletEnabled val="1"/>
        </dgm:presLayoutVars>
      </dgm:prSet>
      <dgm:spPr/>
    </dgm:pt>
    <dgm:pt modelId="{630F1EDD-B0E9-7041-9160-0A8C7EFDE315}" type="pres">
      <dgm:prSet presAssocID="{2E618B0F-EAD9-5C43-8AEE-4DA8F6AECB18}" presName="Name8" presStyleCnt="0"/>
      <dgm:spPr/>
    </dgm:pt>
    <dgm:pt modelId="{B41EADB6-523C-AC46-8C4D-8620DDDD6102}" type="pres">
      <dgm:prSet presAssocID="{2E618B0F-EAD9-5C43-8AEE-4DA8F6AECB18}" presName="level" presStyleLbl="node1" presStyleIdx="1" presStyleCnt="4">
        <dgm:presLayoutVars>
          <dgm:chMax val="1"/>
          <dgm:bulletEnabled val="1"/>
        </dgm:presLayoutVars>
      </dgm:prSet>
      <dgm:spPr/>
    </dgm:pt>
    <dgm:pt modelId="{3CC27C2C-A9D4-1B4A-8ED3-89CF551F2A13}" type="pres">
      <dgm:prSet presAssocID="{2E618B0F-EAD9-5C43-8AEE-4DA8F6AECB18}" presName="levelTx" presStyleLbl="revTx" presStyleIdx="0" presStyleCnt="0">
        <dgm:presLayoutVars>
          <dgm:chMax val="1"/>
          <dgm:bulletEnabled val="1"/>
        </dgm:presLayoutVars>
      </dgm:prSet>
      <dgm:spPr/>
    </dgm:pt>
    <dgm:pt modelId="{E4821729-8BE9-D247-AA4F-E179B7CE27D3}" type="pres">
      <dgm:prSet presAssocID="{254AEA42-24B4-7D40-9F60-8965762B8D10}" presName="Name8" presStyleCnt="0"/>
      <dgm:spPr/>
    </dgm:pt>
    <dgm:pt modelId="{3F4D227D-74D1-3149-94EB-DB74D1094ED1}" type="pres">
      <dgm:prSet presAssocID="{254AEA42-24B4-7D40-9F60-8965762B8D10}" presName="level" presStyleLbl="node1" presStyleIdx="2" presStyleCnt="4">
        <dgm:presLayoutVars>
          <dgm:chMax val="1"/>
          <dgm:bulletEnabled val="1"/>
        </dgm:presLayoutVars>
      </dgm:prSet>
      <dgm:spPr/>
    </dgm:pt>
    <dgm:pt modelId="{6C00AAB1-E2A0-A24C-921A-3F77E88066F5}" type="pres">
      <dgm:prSet presAssocID="{254AEA42-24B4-7D40-9F60-8965762B8D10}" presName="levelTx" presStyleLbl="revTx" presStyleIdx="0" presStyleCnt="0">
        <dgm:presLayoutVars>
          <dgm:chMax val="1"/>
          <dgm:bulletEnabled val="1"/>
        </dgm:presLayoutVars>
      </dgm:prSet>
      <dgm:spPr/>
    </dgm:pt>
    <dgm:pt modelId="{64A3CD04-9227-C34F-8B75-28037FF75EE8}" type="pres">
      <dgm:prSet presAssocID="{0C72D6B6-1733-1548-80AF-A603B5EAD719}" presName="Name8" presStyleCnt="0"/>
      <dgm:spPr/>
    </dgm:pt>
    <dgm:pt modelId="{D7E24F49-390B-A34C-B55D-FF6B3FB74E42}" type="pres">
      <dgm:prSet presAssocID="{0C72D6B6-1733-1548-80AF-A603B5EAD719}" presName="level" presStyleLbl="node1" presStyleIdx="3" presStyleCnt="4">
        <dgm:presLayoutVars>
          <dgm:chMax val="1"/>
          <dgm:bulletEnabled val="1"/>
        </dgm:presLayoutVars>
      </dgm:prSet>
      <dgm:spPr/>
    </dgm:pt>
    <dgm:pt modelId="{68CFC8E2-F01C-8047-8371-43B324324F23}" type="pres">
      <dgm:prSet presAssocID="{0C72D6B6-1733-1548-80AF-A603B5EAD719}" presName="levelTx" presStyleLbl="revTx" presStyleIdx="0" presStyleCnt="0">
        <dgm:presLayoutVars>
          <dgm:chMax val="1"/>
          <dgm:bulletEnabled val="1"/>
        </dgm:presLayoutVars>
      </dgm:prSet>
      <dgm:spPr/>
    </dgm:pt>
  </dgm:ptLst>
  <dgm:cxnLst>
    <dgm:cxn modelId="{8E465315-CB1D-2443-AA36-B5D24EC83745}" type="presOf" srcId="{489D179D-E514-5642-9D65-F8BB00873258}" destId="{536A4B52-8BE6-CD4C-8126-FC2EACAEF1DD}" srcOrd="0" destOrd="0" presId="urn:microsoft.com/office/officeart/2005/8/layout/pyramid1"/>
    <dgm:cxn modelId="{15CF053D-551F-2143-8448-BDDBA73550AC}" srcId="{ED45EE25-EFCE-6D47-8C9E-56C0CBD7E0DA}" destId="{0C72D6B6-1733-1548-80AF-A603B5EAD719}" srcOrd="3" destOrd="0" parTransId="{BE7049E0-621B-794D-80BA-641F9491A8E3}" sibTransId="{F31F488F-6D27-FA4D-87E4-53C8242137CD}"/>
    <dgm:cxn modelId="{218FE83D-B034-384B-9B31-9A23D87EADD8}" type="presOf" srcId="{254AEA42-24B4-7D40-9F60-8965762B8D10}" destId="{6C00AAB1-E2A0-A24C-921A-3F77E88066F5}" srcOrd="1" destOrd="0" presId="urn:microsoft.com/office/officeart/2005/8/layout/pyramid1"/>
    <dgm:cxn modelId="{A0E4C56B-496C-9342-9D64-AC1DE6A3D878}" type="presOf" srcId="{0C72D6B6-1733-1548-80AF-A603B5EAD719}" destId="{D7E24F49-390B-A34C-B55D-FF6B3FB74E42}" srcOrd="0" destOrd="0" presId="urn:microsoft.com/office/officeart/2005/8/layout/pyramid1"/>
    <dgm:cxn modelId="{A6FED76F-ACDB-A243-B419-363D128C48B9}" type="presOf" srcId="{2E618B0F-EAD9-5C43-8AEE-4DA8F6AECB18}" destId="{B41EADB6-523C-AC46-8C4D-8620DDDD6102}" srcOrd="0" destOrd="0" presId="urn:microsoft.com/office/officeart/2005/8/layout/pyramid1"/>
    <dgm:cxn modelId="{47E31172-D652-254A-8906-E26301DCFBD7}" srcId="{ED45EE25-EFCE-6D47-8C9E-56C0CBD7E0DA}" destId="{2E618B0F-EAD9-5C43-8AEE-4DA8F6AECB18}" srcOrd="1" destOrd="0" parTransId="{864F4199-7BF3-E841-B37C-E4602CEFB336}" sibTransId="{2C34CED4-C17E-9D4F-9738-4D8A9BF1D153}"/>
    <dgm:cxn modelId="{54180E56-30CA-BE4E-81D3-059E276FFF4A}" srcId="{ED45EE25-EFCE-6D47-8C9E-56C0CBD7E0DA}" destId="{254AEA42-24B4-7D40-9F60-8965762B8D10}" srcOrd="2" destOrd="0" parTransId="{50126F8C-9E4D-2044-9095-5FC32DA1A565}" sibTransId="{E8CF38EE-C3AC-4346-BAED-AEA8534E5A69}"/>
    <dgm:cxn modelId="{9C544A7F-D105-F54F-90C7-E756C17AF64A}" type="presOf" srcId="{254AEA42-24B4-7D40-9F60-8965762B8D10}" destId="{3F4D227D-74D1-3149-94EB-DB74D1094ED1}" srcOrd="0" destOrd="0" presId="urn:microsoft.com/office/officeart/2005/8/layout/pyramid1"/>
    <dgm:cxn modelId="{8AE7EE86-51B8-5C46-83EC-4813E6B598DE}" type="presOf" srcId="{2E618B0F-EAD9-5C43-8AEE-4DA8F6AECB18}" destId="{3CC27C2C-A9D4-1B4A-8ED3-89CF551F2A13}" srcOrd="1" destOrd="0" presId="urn:microsoft.com/office/officeart/2005/8/layout/pyramid1"/>
    <dgm:cxn modelId="{9F35C9BE-071E-2247-8C4E-5D98AB44A672}" type="presOf" srcId="{ED45EE25-EFCE-6D47-8C9E-56C0CBD7E0DA}" destId="{51623BF1-31E0-EB41-937C-77E0E77D19B5}" srcOrd="0" destOrd="0" presId="urn:microsoft.com/office/officeart/2005/8/layout/pyramid1"/>
    <dgm:cxn modelId="{529BDEC6-3AFA-944C-944C-AB3A1EA2C2F5}" type="presOf" srcId="{0C72D6B6-1733-1548-80AF-A603B5EAD719}" destId="{68CFC8E2-F01C-8047-8371-43B324324F23}" srcOrd="1" destOrd="0" presId="urn:microsoft.com/office/officeart/2005/8/layout/pyramid1"/>
    <dgm:cxn modelId="{47B1A9DE-090C-9B45-8DAC-1FFBB3F22568}" srcId="{ED45EE25-EFCE-6D47-8C9E-56C0CBD7E0DA}" destId="{489D179D-E514-5642-9D65-F8BB00873258}" srcOrd="0" destOrd="0" parTransId="{D3E5411B-0238-1347-8787-F14FDFBF0D9D}" sibTransId="{0503B28B-17FF-D742-8A9F-21614E0FAAE5}"/>
    <dgm:cxn modelId="{4997F8ED-5B2D-BB41-8C14-8EC38B5A9962}" type="presOf" srcId="{489D179D-E514-5642-9D65-F8BB00873258}" destId="{B3B667D9-E286-1B4F-A9F9-6C9D38726B6E}" srcOrd="1" destOrd="0" presId="urn:microsoft.com/office/officeart/2005/8/layout/pyramid1"/>
    <dgm:cxn modelId="{84197FE7-ED8F-F346-924A-3059125B08EF}" type="presParOf" srcId="{51623BF1-31E0-EB41-937C-77E0E77D19B5}" destId="{C1177EB0-DA13-B740-8A97-18B078B4EA2D}" srcOrd="0" destOrd="0" presId="urn:microsoft.com/office/officeart/2005/8/layout/pyramid1"/>
    <dgm:cxn modelId="{7EB6CC14-163E-5E40-BAF5-00625C99DBE5}" type="presParOf" srcId="{C1177EB0-DA13-B740-8A97-18B078B4EA2D}" destId="{536A4B52-8BE6-CD4C-8126-FC2EACAEF1DD}" srcOrd="0" destOrd="0" presId="urn:microsoft.com/office/officeart/2005/8/layout/pyramid1"/>
    <dgm:cxn modelId="{5C28E1ED-004C-F64B-AF54-AF7F2A37B41E}" type="presParOf" srcId="{C1177EB0-DA13-B740-8A97-18B078B4EA2D}" destId="{B3B667D9-E286-1B4F-A9F9-6C9D38726B6E}" srcOrd="1" destOrd="0" presId="urn:microsoft.com/office/officeart/2005/8/layout/pyramid1"/>
    <dgm:cxn modelId="{9AAC505E-4AE8-8443-B0C7-1D27259BC75B}" type="presParOf" srcId="{51623BF1-31E0-EB41-937C-77E0E77D19B5}" destId="{630F1EDD-B0E9-7041-9160-0A8C7EFDE315}" srcOrd="1" destOrd="0" presId="urn:microsoft.com/office/officeart/2005/8/layout/pyramid1"/>
    <dgm:cxn modelId="{4C64B414-CD95-504E-A92C-40FEFBDA53AD}" type="presParOf" srcId="{630F1EDD-B0E9-7041-9160-0A8C7EFDE315}" destId="{B41EADB6-523C-AC46-8C4D-8620DDDD6102}" srcOrd="0" destOrd="0" presId="urn:microsoft.com/office/officeart/2005/8/layout/pyramid1"/>
    <dgm:cxn modelId="{E143901E-A8D7-BC43-A11C-CF5459D40EE2}" type="presParOf" srcId="{630F1EDD-B0E9-7041-9160-0A8C7EFDE315}" destId="{3CC27C2C-A9D4-1B4A-8ED3-89CF551F2A13}" srcOrd="1" destOrd="0" presId="urn:microsoft.com/office/officeart/2005/8/layout/pyramid1"/>
    <dgm:cxn modelId="{1365576D-B478-EC4A-8F25-B848110EF862}" type="presParOf" srcId="{51623BF1-31E0-EB41-937C-77E0E77D19B5}" destId="{E4821729-8BE9-D247-AA4F-E179B7CE27D3}" srcOrd="2" destOrd="0" presId="urn:microsoft.com/office/officeart/2005/8/layout/pyramid1"/>
    <dgm:cxn modelId="{3AA033DA-CD3B-F341-869B-7DEFA6829515}" type="presParOf" srcId="{E4821729-8BE9-D247-AA4F-E179B7CE27D3}" destId="{3F4D227D-74D1-3149-94EB-DB74D1094ED1}" srcOrd="0" destOrd="0" presId="urn:microsoft.com/office/officeart/2005/8/layout/pyramid1"/>
    <dgm:cxn modelId="{B598EE28-E0A1-7547-AD62-3432072094F4}" type="presParOf" srcId="{E4821729-8BE9-D247-AA4F-E179B7CE27D3}" destId="{6C00AAB1-E2A0-A24C-921A-3F77E88066F5}" srcOrd="1" destOrd="0" presId="urn:microsoft.com/office/officeart/2005/8/layout/pyramid1"/>
    <dgm:cxn modelId="{5A670F32-0C93-7A4C-AD79-04EAFAF99BBB}" type="presParOf" srcId="{51623BF1-31E0-EB41-937C-77E0E77D19B5}" destId="{64A3CD04-9227-C34F-8B75-28037FF75EE8}" srcOrd="3" destOrd="0" presId="urn:microsoft.com/office/officeart/2005/8/layout/pyramid1"/>
    <dgm:cxn modelId="{C6CA1ED4-AFD4-8B4C-8BA5-0E4DB835A34F}" type="presParOf" srcId="{64A3CD04-9227-C34F-8B75-28037FF75EE8}" destId="{D7E24F49-390B-A34C-B55D-FF6B3FB74E42}" srcOrd="0" destOrd="0" presId="urn:microsoft.com/office/officeart/2005/8/layout/pyramid1"/>
    <dgm:cxn modelId="{090751F8-5D41-D547-B52B-25197D045D4A}" type="presParOf" srcId="{64A3CD04-9227-C34F-8B75-28037FF75EE8}" destId="{68CFC8E2-F01C-8047-8371-43B324324F23}" srcOrd="1" destOrd="0" presId="urn:microsoft.com/office/officeart/2005/8/layout/pyramid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BD7650-626D-1341-8CF5-8741742E86C8}" type="doc">
      <dgm:prSet loTypeId="urn:microsoft.com/office/officeart/2005/8/layout/bProcess4" loCatId="" qsTypeId="urn:microsoft.com/office/officeart/2005/8/quickstyle/simple1" qsCatId="simple" csTypeId="urn:microsoft.com/office/officeart/2005/8/colors/accent1_2" csCatId="accent1" phldr="1"/>
      <dgm:spPr/>
      <dgm:t>
        <a:bodyPr/>
        <a:lstStyle/>
        <a:p>
          <a:endParaRPr lang="en-US"/>
        </a:p>
      </dgm:t>
    </dgm:pt>
    <dgm:pt modelId="{0B696B83-06DB-C649-99B3-C80F8BFFF40C}">
      <dgm:prSet phldrT="[Text]"/>
      <dgm:spPr/>
      <dgm:t>
        <a:bodyPr/>
        <a:lstStyle/>
        <a:p>
          <a:r>
            <a:rPr lang="en-US" dirty="0"/>
            <a:t>Rec</a:t>
          </a:r>
        </a:p>
      </dgm:t>
    </dgm:pt>
    <dgm:pt modelId="{34D97F54-291D-7047-9D51-CD6F5251E245}" type="parTrans" cxnId="{BFDBCA29-6F71-E54E-B799-5E048ACE0CDE}">
      <dgm:prSet/>
      <dgm:spPr/>
      <dgm:t>
        <a:bodyPr/>
        <a:lstStyle/>
        <a:p>
          <a:endParaRPr lang="en-US"/>
        </a:p>
      </dgm:t>
    </dgm:pt>
    <dgm:pt modelId="{715E9263-D179-9348-8090-33750C29F6BC}" type="sibTrans" cxnId="{BFDBCA29-6F71-E54E-B799-5E048ACE0CDE}">
      <dgm:prSet/>
      <dgm:spPr/>
      <dgm:t>
        <a:bodyPr/>
        <a:lstStyle/>
        <a:p>
          <a:endParaRPr lang="en-US"/>
        </a:p>
      </dgm:t>
    </dgm:pt>
    <dgm:pt modelId="{63FEAC5D-3F91-0C4B-9A52-68B413D69CB0}">
      <dgm:prSet phldrT="[Text]"/>
      <dgm:spPr/>
      <dgm:t>
        <a:bodyPr/>
        <a:lstStyle/>
        <a:p>
          <a:r>
            <a:rPr lang="en-US" dirty="0"/>
            <a:t>Prep</a:t>
          </a:r>
        </a:p>
      </dgm:t>
    </dgm:pt>
    <dgm:pt modelId="{E5604DB8-260A-1146-9D55-DF971A206CB6}" type="parTrans" cxnId="{B2854031-BAD6-8C40-93CC-6522D6E77387}">
      <dgm:prSet/>
      <dgm:spPr/>
      <dgm:t>
        <a:bodyPr/>
        <a:lstStyle/>
        <a:p>
          <a:endParaRPr lang="en-US"/>
        </a:p>
      </dgm:t>
    </dgm:pt>
    <dgm:pt modelId="{581CBEAC-28EE-7741-A090-1824F8166DCF}" type="sibTrans" cxnId="{B2854031-BAD6-8C40-93CC-6522D6E77387}">
      <dgm:prSet/>
      <dgm:spPr/>
      <dgm:t>
        <a:bodyPr/>
        <a:lstStyle/>
        <a:p>
          <a:endParaRPr lang="en-US"/>
        </a:p>
      </dgm:t>
    </dgm:pt>
    <dgm:pt modelId="{80454F1A-C9F1-2C41-801C-A1B5199E4D9A}">
      <dgm:prSet phldrT="[Text]"/>
      <dgm:spPr>
        <a:solidFill>
          <a:srgbClr val="FF0000"/>
        </a:solidFill>
      </dgm:spPr>
      <dgm:t>
        <a:bodyPr/>
        <a:lstStyle/>
        <a:p>
          <a:r>
            <a:rPr lang="en-US" dirty="0"/>
            <a:t>Cook</a:t>
          </a:r>
        </a:p>
      </dgm:t>
    </dgm:pt>
    <dgm:pt modelId="{538AB59E-0D41-9B46-A80B-9639750D865C}" type="parTrans" cxnId="{6F8BDA2F-3BF0-3449-B1A7-E9EB0448F8AD}">
      <dgm:prSet/>
      <dgm:spPr/>
      <dgm:t>
        <a:bodyPr/>
        <a:lstStyle/>
        <a:p>
          <a:endParaRPr lang="en-US"/>
        </a:p>
      </dgm:t>
    </dgm:pt>
    <dgm:pt modelId="{BE19647C-FD13-D74A-A578-A41D80C28ED4}" type="sibTrans" cxnId="{6F8BDA2F-3BF0-3449-B1A7-E9EB0448F8AD}">
      <dgm:prSet/>
      <dgm:spPr/>
      <dgm:t>
        <a:bodyPr/>
        <a:lstStyle/>
        <a:p>
          <a:endParaRPr lang="en-US"/>
        </a:p>
      </dgm:t>
    </dgm:pt>
    <dgm:pt modelId="{5704A006-D38E-624F-859E-14112BB3BA56}">
      <dgm:prSet phldrT="[Text]"/>
      <dgm:spPr>
        <a:solidFill>
          <a:srgbClr val="FFFF00"/>
        </a:solidFill>
      </dgm:spPr>
      <dgm:t>
        <a:bodyPr/>
        <a:lstStyle/>
        <a:p>
          <a:r>
            <a:rPr lang="en-US" dirty="0">
              <a:solidFill>
                <a:schemeClr val="tx1"/>
              </a:solidFill>
            </a:rPr>
            <a:t>Cool</a:t>
          </a:r>
        </a:p>
      </dgm:t>
    </dgm:pt>
    <dgm:pt modelId="{F9E9F4BF-EC8D-6C40-87E4-B87990CBD9A4}" type="parTrans" cxnId="{958D3D13-A444-F746-97CD-317C1F530B70}">
      <dgm:prSet/>
      <dgm:spPr/>
      <dgm:t>
        <a:bodyPr/>
        <a:lstStyle/>
        <a:p>
          <a:endParaRPr lang="en-US"/>
        </a:p>
      </dgm:t>
    </dgm:pt>
    <dgm:pt modelId="{E2DA8D1A-5937-494B-A93F-538E65BE1457}" type="sibTrans" cxnId="{958D3D13-A444-F746-97CD-317C1F530B70}">
      <dgm:prSet/>
      <dgm:spPr/>
      <dgm:t>
        <a:bodyPr/>
        <a:lstStyle/>
        <a:p>
          <a:endParaRPr lang="en-US"/>
        </a:p>
      </dgm:t>
    </dgm:pt>
    <dgm:pt modelId="{CCBBEEB0-00AC-634E-91FB-7C9553AA30B9}">
      <dgm:prSet phldrT="[Text]"/>
      <dgm:spPr>
        <a:solidFill>
          <a:srgbClr val="FF0000"/>
        </a:solidFill>
      </dgm:spPr>
      <dgm:t>
        <a:bodyPr/>
        <a:lstStyle/>
        <a:p>
          <a:r>
            <a:rPr lang="en-US" dirty="0" err="1"/>
            <a:t>Ferm</a:t>
          </a:r>
          <a:endParaRPr lang="en-US" dirty="0"/>
        </a:p>
      </dgm:t>
    </dgm:pt>
    <dgm:pt modelId="{5B0E6376-F259-0E42-8443-2A79B387229C}" type="parTrans" cxnId="{1758C66F-3430-F446-B383-2C0688F42E5D}">
      <dgm:prSet/>
      <dgm:spPr/>
      <dgm:t>
        <a:bodyPr/>
        <a:lstStyle/>
        <a:p>
          <a:endParaRPr lang="en-US"/>
        </a:p>
      </dgm:t>
    </dgm:pt>
    <dgm:pt modelId="{F58673C4-87BA-D348-92E6-8D4528CA398E}" type="sibTrans" cxnId="{1758C66F-3430-F446-B383-2C0688F42E5D}">
      <dgm:prSet/>
      <dgm:spPr/>
      <dgm:t>
        <a:bodyPr/>
        <a:lstStyle/>
        <a:p>
          <a:endParaRPr lang="en-US"/>
        </a:p>
      </dgm:t>
    </dgm:pt>
    <dgm:pt modelId="{04591AC6-442E-9640-9339-0B2A0C78AA5F}">
      <dgm:prSet phldrT="[Text]"/>
      <dgm:spPr>
        <a:solidFill>
          <a:srgbClr val="FF0000"/>
        </a:solidFill>
      </dgm:spPr>
      <dgm:t>
        <a:bodyPr/>
        <a:lstStyle/>
        <a:p>
          <a:r>
            <a:rPr lang="en-US" dirty="0" err="1"/>
            <a:t>Refr</a:t>
          </a:r>
          <a:endParaRPr lang="en-US" dirty="0"/>
        </a:p>
      </dgm:t>
    </dgm:pt>
    <dgm:pt modelId="{1295BC45-BAEB-BC4E-9CC9-82C38F1FF2C8}" type="parTrans" cxnId="{FBFD1F35-5EDA-E34A-9F5E-EFD112DD7E72}">
      <dgm:prSet/>
      <dgm:spPr/>
      <dgm:t>
        <a:bodyPr/>
        <a:lstStyle/>
        <a:p>
          <a:endParaRPr lang="en-US"/>
        </a:p>
      </dgm:t>
    </dgm:pt>
    <dgm:pt modelId="{8D8740FB-809D-7A47-B270-38F86BF5A10F}" type="sibTrans" cxnId="{FBFD1F35-5EDA-E34A-9F5E-EFD112DD7E72}">
      <dgm:prSet/>
      <dgm:spPr/>
      <dgm:t>
        <a:bodyPr/>
        <a:lstStyle/>
        <a:p>
          <a:endParaRPr lang="en-US"/>
        </a:p>
      </dgm:t>
    </dgm:pt>
    <dgm:pt modelId="{DD7EB759-4E68-7146-8B59-9802ADD2CEDD}">
      <dgm:prSet phldrT="[Text]"/>
      <dgm:spPr>
        <a:solidFill>
          <a:srgbClr val="FFFF00"/>
        </a:solidFill>
      </dgm:spPr>
      <dgm:t>
        <a:bodyPr/>
        <a:lstStyle/>
        <a:p>
          <a:r>
            <a:rPr lang="en-US" dirty="0" err="1">
              <a:solidFill>
                <a:schemeClr val="tx1"/>
              </a:solidFill>
            </a:rPr>
            <a:t>Stor</a:t>
          </a:r>
          <a:endParaRPr lang="en-US" dirty="0">
            <a:solidFill>
              <a:schemeClr val="tx1"/>
            </a:solidFill>
          </a:endParaRPr>
        </a:p>
      </dgm:t>
    </dgm:pt>
    <dgm:pt modelId="{EDD8CD91-EA08-2345-BC7C-3D5CD21F2ECA}" type="parTrans" cxnId="{1E80A5D8-A6BA-0B42-B2FF-D359C98EFA4E}">
      <dgm:prSet/>
      <dgm:spPr/>
      <dgm:t>
        <a:bodyPr/>
        <a:lstStyle/>
        <a:p>
          <a:endParaRPr lang="en-US"/>
        </a:p>
      </dgm:t>
    </dgm:pt>
    <dgm:pt modelId="{2233F2FB-6192-474A-8E42-BEE8BE4D4874}" type="sibTrans" cxnId="{1E80A5D8-A6BA-0B42-B2FF-D359C98EFA4E}">
      <dgm:prSet/>
      <dgm:spPr/>
      <dgm:t>
        <a:bodyPr/>
        <a:lstStyle/>
        <a:p>
          <a:endParaRPr lang="en-US"/>
        </a:p>
      </dgm:t>
    </dgm:pt>
    <dgm:pt modelId="{A74026D5-9EF9-3A40-8A01-EDDAE0A8D5ED}">
      <dgm:prSet phldrT="[Text]"/>
      <dgm:spPr/>
      <dgm:t>
        <a:bodyPr/>
        <a:lstStyle/>
        <a:p>
          <a:r>
            <a:rPr lang="en-US" dirty="0"/>
            <a:t>Sell</a:t>
          </a:r>
        </a:p>
      </dgm:t>
    </dgm:pt>
    <dgm:pt modelId="{CA68B73F-9F3C-C849-94D9-BB9B4FC6B74C}" type="parTrans" cxnId="{7CD8D0DA-78F1-D04A-8BD5-8C1BAD9B9535}">
      <dgm:prSet/>
      <dgm:spPr/>
      <dgm:t>
        <a:bodyPr/>
        <a:lstStyle/>
        <a:p>
          <a:endParaRPr lang="en-US"/>
        </a:p>
      </dgm:t>
    </dgm:pt>
    <dgm:pt modelId="{A9A455C7-606E-C247-94DB-CB151B1B4285}" type="sibTrans" cxnId="{7CD8D0DA-78F1-D04A-8BD5-8C1BAD9B9535}">
      <dgm:prSet/>
      <dgm:spPr/>
      <dgm:t>
        <a:bodyPr/>
        <a:lstStyle/>
        <a:p>
          <a:endParaRPr lang="en-US"/>
        </a:p>
      </dgm:t>
    </dgm:pt>
    <dgm:pt modelId="{28DAC87F-8E66-5444-99D4-527B21A25AEE}" type="pres">
      <dgm:prSet presAssocID="{47BD7650-626D-1341-8CF5-8741742E86C8}" presName="Name0" presStyleCnt="0">
        <dgm:presLayoutVars>
          <dgm:dir/>
          <dgm:resizeHandles/>
        </dgm:presLayoutVars>
      </dgm:prSet>
      <dgm:spPr/>
    </dgm:pt>
    <dgm:pt modelId="{CE4FB724-A480-4B4C-9A09-4B413CD28EC0}" type="pres">
      <dgm:prSet presAssocID="{0B696B83-06DB-C649-99B3-C80F8BFFF40C}" presName="compNode" presStyleCnt="0"/>
      <dgm:spPr/>
    </dgm:pt>
    <dgm:pt modelId="{7FBB4C12-BFC7-BB43-A2A6-7D5A477199EE}" type="pres">
      <dgm:prSet presAssocID="{0B696B83-06DB-C649-99B3-C80F8BFFF40C}" presName="dummyConnPt" presStyleCnt="0"/>
      <dgm:spPr/>
    </dgm:pt>
    <dgm:pt modelId="{CDA340DB-6D9A-1542-8BAB-4050096A2D90}" type="pres">
      <dgm:prSet presAssocID="{0B696B83-06DB-C649-99B3-C80F8BFFF40C}" presName="node" presStyleLbl="node1" presStyleIdx="0" presStyleCnt="8" custLinFactNeighborX="24357" custLinFactNeighborY="-56505">
        <dgm:presLayoutVars>
          <dgm:bulletEnabled val="1"/>
        </dgm:presLayoutVars>
      </dgm:prSet>
      <dgm:spPr/>
    </dgm:pt>
    <dgm:pt modelId="{998850C3-4E39-DA42-B4CD-70B84C4AA219}" type="pres">
      <dgm:prSet presAssocID="{715E9263-D179-9348-8090-33750C29F6BC}" presName="sibTrans" presStyleLbl="bgSibTrans2D1" presStyleIdx="0" presStyleCnt="7"/>
      <dgm:spPr/>
    </dgm:pt>
    <dgm:pt modelId="{99EEF5B0-EB27-B148-9D61-AE34D870F317}" type="pres">
      <dgm:prSet presAssocID="{DD7EB759-4E68-7146-8B59-9802ADD2CEDD}" presName="compNode" presStyleCnt="0"/>
      <dgm:spPr/>
    </dgm:pt>
    <dgm:pt modelId="{10D0DC78-D7F4-3247-A417-EA8A7CA75C1E}" type="pres">
      <dgm:prSet presAssocID="{DD7EB759-4E68-7146-8B59-9802ADD2CEDD}" presName="dummyConnPt" presStyleCnt="0"/>
      <dgm:spPr/>
    </dgm:pt>
    <dgm:pt modelId="{75F6911D-722F-4C45-8BD0-4B9329A5A67F}" type="pres">
      <dgm:prSet presAssocID="{DD7EB759-4E68-7146-8B59-9802ADD2CEDD}" presName="node" presStyleLbl="node1" presStyleIdx="1" presStyleCnt="8" custLinFactNeighborX="-1844" custLinFactNeighborY="-43030">
        <dgm:presLayoutVars>
          <dgm:bulletEnabled val="1"/>
        </dgm:presLayoutVars>
      </dgm:prSet>
      <dgm:spPr/>
    </dgm:pt>
    <dgm:pt modelId="{120AF040-3025-914C-8579-EFBA4AE245DD}" type="pres">
      <dgm:prSet presAssocID="{2233F2FB-6192-474A-8E42-BEE8BE4D4874}" presName="sibTrans" presStyleLbl="bgSibTrans2D1" presStyleIdx="1" presStyleCnt="7"/>
      <dgm:spPr/>
    </dgm:pt>
    <dgm:pt modelId="{1B1C1DBB-4597-FA4E-8D89-F644C8D81FCB}" type="pres">
      <dgm:prSet presAssocID="{63FEAC5D-3F91-0C4B-9A52-68B413D69CB0}" presName="compNode" presStyleCnt="0"/>
      <dgm:spPr/>
    </dgm:pt>
    <dgm:pt modelId="{8E6A41D9-0723-9A46-9DBE-7148676A64B8}" type="pres">
      <dgm:prSet presAssocID="{63FEAC5D-3F91-0C4B-9A52-68B413D69CB0}" presName="dummyConnPt" presStyleCnt="0"/>
      <dgm:spPr/>
    </dgm:pt>
    <dgm:pt modelId="{BE26D441-CE21-0245-8BBB-6BEC5973CB5F}" type="pres">
      <dgm:prSet presAssocID="{63FEAC5D-3F91-0C4B-9A52-68B413D69CB0}" presName="node" presStyleLbl="node1" presStyleIdx="2" presStyleCnt="8" custLinFactNeighborX="-615" custLinFactNeighborY="-28687">
        <dgm:presLayoutVars>
          <dgm:bulletEnabled val="1"/>
        </dgm:presLayoutVars>
      </dgm:prSet>
      <dgm:spPr/>
    </dgm:pt>
    <dgm:pt modelId="{32A7E623-5E3E-3A48-8CB3-353FF3439BD2}" type="pres">
      <dgm:prSet presAssocID="{581CBEAC-28EE-7741-A090-1824F8166DCF}" presName="sibTrans" presStyleLbl="bgSibTrans2D1" presStyleIdx="2" presStyleCnt="7"/>
      <dgm:spPr/>
    </dgm:pt>
    <dgm:pt modelId="{61EC85A8-39A7-A14D-B4CF-8C57B0147C50}" type="pres">
      <dgm:prSet presAssocID="{80454F1A-C9F1-2C41-801C-A1B5199E4D9A}" presName="compNode" presStyleCnt="0"/>
      <dgm:spPr/>
    </dgm:pt>
    <dgm:pt modelId="{E5AA102D-502D-D343-AA32-EFA7DE6257EC}" type="pres">
      <dgm:prSet presAssocID="{80454F1A-C9F1-2C41-801C-A1B5199E4D9A}" presName="dummyConnPt" presStyleCnt="0"/>
      <dgm:spPr/>
    </dgm:pt>
    <dgm:pt modelId="{8C28EB90-4070-0042-B584-D574DCB1687E}" type="pres">
      <dgm:prSet presAssocID="{80454F1A-C9F1-2C41-801C-A1B5199E4D9A}" presName="node" presStyleLbl="node1" presStyleIdx="3" presStyleCnt="8" custLinFactNeighborX="-99294" custLinFactNeighborY="94587">
        <dgm:presLayoutVars>
          <dgm:bulletEnabled val="1"/>
        </dgm:presLayoutVars>
      </dgm:prSet>
      <dgm:spPr/>
    </dgm:pt>
    <dgm:pt modelId="{4121BEC0-BF48-B946-A8D7-79C703361B6D}" type="pres">
      <dgm:prSet presAssocID="{BE19647C-FD13-D74A-A578-A41D80C28ED4}" presName="sibTrans" presStyleLbl="bgSibTrans2D1" presStyleIdx="3" presStyleCnt="7"/>
      <dgm:spPr/>
    </dgm:pt>
    <dgm:pt modelId="{4149648C-BD25-C342-A198-93485DF4FECB}" type="pres">
      <dgm:prSet presAssocID="{5704A006-D38E-624F-859E-14112BB3BA56}" presName="compNode" presStyleCnt="0"/>
      <dgm:spPr/>
    </dgm:pt>
    <dgm:pt modelId="{41021333-5873-7347-BCFA-E99BB5F56CC9}" type="pres">
      <dgm:prSet presAssocID="{5704A006-D38E-624F-859E-14112BB3BA56}" presName="dummyConnPt" presStyleCnt="0"/>
      <dgm:spPr/>
    </dgm:pt>
    <dgm:pt modelId="{9A822DF4-8FEB-374F-830A-BDC5FBFDEDFF}" type="pres">
      <dgm:prSet presAssocID="{5704A006-D38E-624F-859E-14112BB3BA56}" presName="node" presStyleLbl="node1" presStyleIdx="4" presStyleCnt="8" custLinFactY="100000" custLinFactNeighborX="30310" custLinFactNeighborY="117639">
        <dgm:presLayoutVars>
          <dgm:bulletEnabled val="1"/>
        </dgm:presLayoutVars>
      </dgm:prSet>
      <dgm:spPr/>
    </dgm:pt>
    <dgm:pt modelId="{000AA1BE-EAF7-EF4F-8C25-FD85D8115ABC}" type="pres">
      <dgm:prSet presAssocID="{E2DA8D1A-5937-494B-A93F-538E65BE1457}" presName="sibTrans" presStyleLbl="bgSibTrans2D1" presStyleIdx="4" presStyleCnt="7"/>
      <dgm:spPr/>
    </dgm:pt>
    <dgm:pt modelId="{3B0F2494-B344-264A-8F2F-964F2879C4F6}" type="pres">
      <dgm:prSet presAssocID="{CCBBEEB0-00AC-634E-91FB-7C9553AA30B9}" presName="compNode" presStyleCnt="0"/>
      <dgm:spPr/>
    </dgm:pt>
    <dgm:pt modelId="{72FE5AFA-CB46-0441-B22A-804A3E76BE6B}" type="pres">
      <dgm:prSet presAssocID="{CCBBEEB0-00AC-634E-91FB-7C9553AA30B9}" presName="dummyConnPt" presStyleCnt="0"/>
      <dgm:spPr/>
    </dgm:pt>
    <dgm:pt modelId="{3E30D97E-08B5-1E4B-844D-4F9CCC3FDB7F}" type="pres">
      <dgm:prSet presAssocID="{CCBBEEB0-00AC-634E-91FB-7C9553AA30B9}" presName="node" presStyleLbl="node1" presStyleIdx="5" presStyleCnt="8" custLinFactY="100000" custLinFactNeighborX="70396" custLinFactNeighborY="113141">
        <dgm:presLayoutVars>
          <dgm:bulletEnabled val="1"/>
        </dgm:presLayoutVars>
      </dgm:prSet>
      <dgm:spPr/>
    </dgm:pt>
    <dgm:pt modelId="{DD1BA946-210F-E541-A459-7322609584D4}" type="pres">
      <dgm:prSet presAssocID="{F58673C4-87BA-D348-92E6-8D4528CA398E}" presName="sibTrans" presStyleLbl="bgSibTrans2D1" presStyleIdx="5" presStyleCnt="7"/>
      <dgm:spPr/>
    </dgm:pt>
    <dgm:pt modelId="{82729A1C-3837-4846-9CEC-9933A7F012DB}" type="pres">
      <dgm:prSet presAssocID="{04591AC6-442E-9640-9339-0B2A0C78AA5F}" presName="compNode" presStyleCnt="0"/>
      <dgm:spPr/>
    </dgm:pt>
    <dgm:pt modelId="{85DBA62C-23E6-CC4A-B67F-23C6AF59F7B0}" type="pres">
      <dgm:prSet presAssocID="{04591AC6-442E-9640-9339-0B2A0C78AA5F}" presName="dummyConnPt" presStyleCnt="0"/>
      <dgm:spPr/>
    </dgm:pt>
    <dgm:pt modelId="{FA987A46-8833-6449-BDE2-3272657BDDBE}" type="pres">
      <dgm:prSet presAssocID="{04591AC6-442E-9640-9339-0B2A0C78AA5F}" presName="node" presStyleLbl="node1" presStyleIdx="6" presStyleCnt="8" custLinFactNeighborX="-77971" custLinFactNeighborY="74179">
        <dgm:presLayoutVars>
          <dgm:bulletEnabled val="1"/>
        </dgm:presLayoutVars>
      </dgm:prSet>
      <dgm:spPr/>
    </dgm:pt>
    <dgm:pt modelId="{FF3FBDB6-EED8-8A47-AC0E-AE3C8EC6C3BA}" type="pres">
      <dgm:prSet presAssocID="{8D8740FB-809D-7A47-B270-38F86BF5A10F}" presName="sibTrans" presStyleLbl="bgSibTrans2D1" presStyleIdx="6" presStyleCnt="7"/>
      <dgm:spPr/>
    </dgm:pt>
    <dgm:pt modelId="{AA44BB3B-25E0-2A4F-87FF-8AC8A92B6912}" type="pres">
      <dgm:prSet presAssocID="{A74026D5-9EF9-3A40-8A01-EDDAE0A8D5ED}" presName="compNode" presStyleCnt="0"/>
      <dgm:spPr/>
    </dgm:pt>
    <dgm:pt modelId="{5DAC7739-9A43-A645-9B24-33E29562A6B4}" type="pres">
      <dgm:prSet presAssocID="{A74026D5-9EF9-3A40-8A01-EDDAE0A8D5ED}" presName="dummyConnPt" presStyleCnt="0"/>
      <dgm:spPr/>
    </dgm:pt>
    <dgm:pt modelId="{131468EA-4119-1145-8854-8F09AC4513E5}" type="pres">
      <dgm:prSet presAssocID="{A74026D5-9EF9-3A40-8A01-EDDAE0A8D5ED}" presName="node" presStyleLbl="node1" presStyleIdx="7" presStyleCnt="8" custLinFactY="-81505" custLinFactNeighborX="-91525" custLinFactNeighborY="-100000">
        <dgm:presLayoutVars>
          <dgm:bulletEnabled val="1"/>
        </dgm:presLayoutVars>
      </dgm:prSet>
      <dgm:spPr/>
    </dgm:pt>
  </dgm:ptLst>
  <dgm:cxnLst>
    <dgm:cxn modelId="{1C4F2D08-18A2-CE44-9C20-6D21318322DA}" type="presOf" srcId="{80454F1A-C9F1-2C41-801C-A1B5199E4D9A}" destId="{8C28EB90-4070-0042-B584-D574DCB1687E}" srcOrd="0" destOrd="0" presId="urn:microsoft.com/office/officeart/2005/8/layout/bProcess4"/>
    <dgm:cxn modelId="{958D3D13-A444-F746-97CD-317C1F530B70}" srcId="{47BD7650-626D-1341-8CF5-8741742E86C8}" destId="{5704A006-D38E-624F-859E-14112BB3BA56}" srcOrd="4" destOrd="0" parTransId="{F9E9F4BF-EC8D-6C40-87E4-B87990CBD9A4}" sibTransId="{E2DA8D1A-5937-494B-A93F-538E65BE1457}"/>
    <dgm:cxn modelId="{325E0618-BCC6-594C-8CAE-D6098402F953}" type="presOf" srcId="{47BD7650-626D-1341-8CF5-8741742E86C8}" destId="{28DAC87F-8E66-5444-99D4-527B21A25AEE}" srcOrd="0" destOrd="0" presId="urn:microsoft.com/office/officeart/2005/8/layout/bProcess4"/>
    <dgm:cxn modelId="{A5180E1D-87F5-1242-AFF8-1DDDB91C56B7}" type="presOf" srcId="{715E9263-D179-9348-8090-33750C29F6BC}" destId="{998850C3-4E39-DA42-B4CD-70B84C4AA219}" srcOrd="0" destOrd="0" presId="urn:microsoft.com/office/officeart/2005/8/layout/bProcess4"/>
    <dgm:cxn modelId="{974D4B1D-03A8-8B49-A7F2-9706EBE891B7}" type="presOf" srcId="{E2DA8D1A-5937-494B-A93F-538E65BE1457}" destId="{000AA1BE-EAF7-EF4F-8C25-FD85D8115ABC}" srcOrd="0" destOrd="0" presId="urn:microsoft.com/office/officeart/2005/8/layout/bProcess4"/>
    <dgm:cxn modelId="{7279C41E-3203-D143-826A-5FBB62DFF637}" type="presOf" srcId="{F58673C4-87BA-D348-92E6-8D4528CA398E}" destId="{DD1BA946-210F-E541-A459-7322609584D4}" srcOrd="0" destOrd="0" presId="urn:microsoft.com/office/officeart/2005/8/layout/bProcess4"/>
    <dgm:cxn modelId="{88146825-0289-B949-8CE3-1DCF3D8C6063}" type="presOf" srcId="{BE19647C-FD13-D74A-A578-A41D80C28ED4}" destId="{4121BEC0-BF48-B946-A8D7-79C703361B6D}" srcOrd="0" destOrd="0" presId="urn:microsoft.com/office/officeart/2005/8/layout/bProcess4"/>
    <dgm:cxn modelId="{45D30827-69C3-4C45-AB74-384D07FCC208}" type="presOf" srcId="{A74026D5-9EF9-3A40-8A01-EDDAE0A8D5ED}" destId="{131468EA-4119-1145-8854-8F09AC4513E5}" srcOrd="0" destOrd="0" presId="urn:microsoft.com/office/officeart/2005/8/layout/bProcess4"/>
    <dgm:cxn modelId="{BFDBCA29-6F71-E54E-B799-5E048ACE0CDE}" srcId="{47BD7650-626D-1341-8CF5-8741742E86C8}" destId="{0B696B83-06DB-C649-99B3-C80F8BFFF40C}" srcOrd="0" destOrd="0" parTransId="{34D97F54-291D-7047-9D51-CD6F5251E245}" sibTransId="{715E9263-D179-9348-8090-33750C29F6BC}"/>
    <dgm:cxn modelId="{6F8BDA2F-3BF0-3449-B1A7-E9EB0448F8AD}" srcId="{47BD7650-626D-1341-8CF5-8741742E86C8}" destId="{80454F1A-C9F1-2C41-801C-A1B5199E4D9A}" srcOrd="3" destOrd="0" parTransId="{538AB59E-0D41-9B46-A80B-9639750D865C}" sibTransId="{BE19647C-FD13-D74A-A578-A41D80C28ED4}"/>
    <dgm:cxn modelId="{B2854031-BAD6-8C40-93CC-6522D6E77387}" srcId="{47BD7650-626D-1341-8CF5-8741742E86C8}" destId="{63FEAC5D-3F91-0C4B-9A52-68B413D69CB0}" srcOrd="2" destOrd="0" parTransId="{E5604DB8-260A-1146-9D55-DF971A206CB6}" sibTransId="{581CBEAC-28EE-7741-A090-1824F8166DCF}"/>
    <dgm:cxn modelId="{FBFD1F35-5EDA-E34A-9F5E-EFD112DD7E72}" srcId="{47BD7650-626D-1341-8CF5-8741742E86C8}" destId="{04591AC6-442E-9640-9339-0B2A0C78AA5F}" srcOrd="6" destOrd="0" parTransId="{1295BC45-BAEB-BC4E-9CC9-82C38F1FF2C8}" sibTransId="{8D8740FB-809D-7A47-B270-38F86BF5A10F}"/>
    <dgm:cxn modelId="{B9B36062-C12E-E846-A8B2-670A2B5E5EB0}" type="presOf" srcId="{0B696B83-06DB-C649-99B3-C80F8BFFF40C}" destId="{CDA340DB-6D9A-1542-8BAB-4050096A2D90}" srcOrd="0" destOrd="0" presId="urn:microsoft.com/office/officeart/2005/8/layout/bProcess4"/>
    <dgm:cxn modelId="{F752A64D-A945-5F42-A76E-3E05A7D3451A}" type="presOf" srcId="{04591AC6-442E-9640-9339-0B2A0C78AA5F}" destId="{FA987A46-8833-6449-BDE2-3272657BDDBE}" srcOrd="0" destOrd="0" presId="urn:microsoft.com/office/officeart/2005/8/layout/bProcess4"/>
    <dgm:cxn modelId="{1758C66F-3430-F446-B383-2C0688F42E5D}" srcId="{47BD7650-626D-1341-8CF5-8741742E86C8}" destId="{CCBBEEB0-00AC-634E-91FB-7C9553AA30B9}" srcOrd="5" destOrd="0" parTransId="{5B0E6376-F259-0E42-8443-2A79B387229C}" sibTransId="{F58673C4-87BA-D348-92E6-8D4528CA398E}"/>
    <dgm:cxn modelId="{4959EE70-37EC-FF4F-9D95-92445C7EDB1D}" type="presOf" srcId="{CCBBEEB0-00AC-634E-91FB-7C9553AA30B9}" destId="{3E30D97E-08B5-1E4B-844D-4F9CCC3FDB7F}" srcOrd="0" destOrd="0" presId="urn:microsoft.com/office/officeart/2005/8/layout/bProcess4"/>
    <dgm:cxn modelId="{95387754-78FB-1045-A5C5-C0C0F787F5C2}" type="presOf" srcId="{2233F2FB-6192-474A-8E42-BEE8BE4D4874}" destId="{120AF040-3025-914C-8579-EFBA4AE245DD}" srcOrd="0" destOrd="0" presId="urn:microsoft.com/office/officeart/2005/8/layout/bProcess4"/>
    <dgm:cxn modelId="{32FBCC57-C100-0740-B63F-C27FE4C6B4FF}" type="presOf" srcId="{63FEAC5D-3F91-0C4B-9A52-68B413D69CB0}" destId="{BE26D441-CE21-0245-8BBB-6BEC5973CB5F}" srcOrd="0" destOrd="0" presId="urn:microsoft.com/office/officeart/2005/8/layout/bProcess4"/>
    <dgm:cxn modelId="{4E324878-5162-E344-8DC2-C50012460AAF}" type="presOf" srcId="{8D8740FB-809D-7A47-B270-38F86BF5A10F}" destId="{FF3FBDB6-EED8-8A47-AC0E-AE3C8EC6C3BA}" srcOrd="0" destOrd="0" presId="urn:microsoft.com/office/officeart/2005/8/layout/bProcess4"/>
    <dgm:cxn modelId="{FD5C2ECA-05C4-6C43-B358-06067D284E35}" type="presOf" srcId="{DD7EB759-4E68-7146-8B59-9802ADD2CEDD}" destId="{75F6911D-722F-4C45-8BD0-4B9329A5A67F}" srcOrd="0" destOrd="0" presId="urn:microsoft.com/office/officeart/2005/8/layout/bProcess4"/>
    <dgm:cxn modelId="{1E80A5D8-A6BA-0B42-B2FF-D359C98EFA4E}" srcId="{47BD7650-626D-1341-8CF5-8741742E86C8}" destId="{DD7EB759-4E68-7146-8B59-9802ADD2CEDD}" srcOrd="1" destOrd="0" parTransId="{EDD8CD91-EA08-2345-BC7C-3D5CD21F2ECA}" sibTransId="{2233F2FB-6192-474A-8E42-BEE8BE4D4874}"/>
    <dgm:cxn modelId="{7CD8D0DA-78F1-D04A-8BD5-8C1BAD9B9535}" srcId="{47BD7650-626D-1341-8CF5-8741742E86C8}" destId="{A74026D5-9EF9-3A40-8A01-EDDAE0A8D5ED}" srcOrd="7" destOrd="0" parTransId="{CA68B73F-9F3C-C849-94D9-BB9B4FC6B74C}" sibTransId="{A9A455C7-606E-C247-94DB-CB151B1B4285}"/>
    <dgm:cxn modelId="{BBBDD4DB-B518-6D4E-8FAA-B2D732BCA6E8}" type="presOf" srcId="{581CBEAC-28EE-7741-A090-1824F8166DCF}" destId="{32A7E623-5E3E-3A48-8CB3-353FF3439BD2}" srcOrd="0" destOrd="0" presId="urn:microsoft.com/office/officeart/2005/8/layout/bProcess4"/>
    <dgm:cxn modelId="{B5609EED-4CDB-D047-92FF-3369D5D37F0D}" type="presOf" srcId="{5704A006-D38E-624F-859E-14112BB3BA56}" destId="{9A822DF4-8FEB-374F-830A-BDC5FBFDEDFF}" srcOrd="0" destOrd="0" presId="urn:microsoft.com/office/officeart/2005/8/layout/bProcess4"/>
    <dgm:cxn modelId="{0453ACD8-F8BD-7644-AFFC-35743E3AC458}" type="presParOf" srcId="{28DAC87F-8E66-5444-99D4-527B21A25AEE}" destId="{CE4FB724-A480-4B4C-9A09-4B413CD28EC0}" srcOrd="0" destOrd="0" presId="urn:microsoft.com/office/officeart/2005/8/layout/bProcess4"/>
    <dgm:cxn modelId="{BE7D62E7-455D-F340-A414-C3870A511244}" type="presParOf" srcId="{CE4FB724-A480-4B4C-9A09-4B413CD28EC0}" destId="{7FBB4C12-BFC7-BB43-A2A6-7D5A477199EE}" srcOrd="0" destOrd="0" presId="urn:microsoft.com/office/officeart/2005/8/layout/bProcess4"/>
    <dgm:cxn modelId="{24F5AE1B-54E9-DF40-BFF6-31F214925B37}" type="presParOf" srcId="{CE4FB724-A480-4B4C-9A09-4B413CD28EC0}" destId="{CDA340DB-6D9A-1542-8BAB-4050096A2D90}" srcOrd="1" destOrd="0" presId="urn:microsoft.com/office/officeart/2005/8/layout/bProcess4"/>
    <dgm:cxn modelId="{31B23D61-CAF5-604E-A296-45200B34344C}" type="presParOf" srcId="{28DAC87F-8E66-5444-99D4-527B21A25AEE}" destId="{998850C3-4E39-DA42-B4CD-70B84C4AA219}" srcOrd="1" destOrd="0" presId="urn:microsoft.com/office/officeart/2005/8/layout/bProcess4"/>
    <dgm:cxn modelId="{D8E46C40-43CE-0944-8CB6-1F9B87996B3E}" type="presParOf" srcId="{28DAC87F-8E66-5444-99D4-527B21A25AEE}" destId="{99EEF5B0-EB27-B148-9D61-AE34D870F317}" srcOrd="2" destOrd="0" presId="urn:microsoft.com/office/officeart/2005/8/layout/bProcess4"/>
    <dgm:cxn modelId="{6C29BB2E-61E9-DB49-ADA7-2FD7BD40B1DA}" type="presParOf" srcId="{99EEF5B0-EB27-B148-9D61-AE34D870F317}" destId="{10D0DC78-D7F4-3247-A417-EA8A7CA75C1E}" srcOrd="0" destOrd="0" presId="urn:microsoft.com/office/officeart/2005/8/layout/bProcess4"/>
    <dgm:cxn modelId="{1B2470D0-0A3B-9240-A2C7-33D1076CA2CD}" type="presParOf" srcId="{99EEF5B0-EB27-B148-9D61-AE34D870F317}" destId="{75F6911D-722F-4C45-8BD0-4B9329A5A67F}" srcOrd="1" destOrd="0" presId="urn:microsoft.com/office/officeart/2005/8/layout/bProcess4"/>
    <dgm:cxn modelId="{A435E796-9632-7940-96A1-68A8841ACBC6}" type="presParOf" srcId="{28DAC87F-8E66-5444-99D4-527B21A25AEE}" destId="{120AF040-3025-914C-8579-EFBA4AE245DD}" srcOrd="3" destOrd="0" presId="urn:microsoft.com/office/officeart/2005/8/layout/bProcess4"/>
    <dgm:cxn modelId="{52FE88EC-08AD-FD46-B72C-BE2C2CB0FD29}" type="presParOf" srcId="{28DAC87F-8E66-5444-99D4-527B21A25AEE}" destId="{1B1C1DBB-4597-FA4E-8D89-F644C8D81FCB}" srcOrd="4" destOrd="0" presId="urn:microsoft.com/office/officeart/2005/8/layout/bProcess4"/>
    <dgm:cxn modelId="{4B7201A6-BC99-2345-94E2-91A937FAD4EE}" type="presParOf" srcId="{1B1C1DBB-4597-FA4E-8D89-F644C8D81FCB}" destId="{8E6A41D9-0723-9A46-9DBE-7148676A64B8}" srcOrd="0" destOrd="0" presId="urn:microsoft.com/office/officeart/2005/8/layout/bProcess4"/>
    <dgm:cxn modelId="{C095E4CB-FB7D-4C49-BED1-869B0E822A71}" type="presParOf" srcId="{1B1C1DBB-4597-FA4E-8D89-F644C8D81FCB}" destId="{BE26D441-CE21-0245-8BBB-6BEC5973CB5F}" srcOrd="1" destOrd="0" presId="urn:microsoft.com/office/officeart/2005/8/layout/bProcess4"/>
    <dgm:cxn modelId="{D1B1669D-A500-634C-8A22-19D6292C82CA}" type="presParOf" srcId="{28DAC87F-8E66-5444-99D4-527B21A25AEE}" destId="{32A7E623-5E3E-3A48-8CB3-353FF3439BD2}" srcOrd="5" destOrd="0" presId="urn:microsoft.com/office/officeart/2005/8/layout/bProcess4"/>
    <dgm:cxn modelId="{42FA53B3-0176-9B4E-BD01-42F26C68FCA2}" type="presParOf" srcId="{28DAC87F-8E66-5444-99D4-527B21A25AEE}" destId="{61EC85A8-39A7-A14D-B4CF-8C57B0147C50}" srcOrd="6" destOrd="0" presId="urn:microsoft.com/office/officeart/2005/8/layout/bProcess4"/>
    <dgm:cxn modelId="{5164A893-1C87-1E45-9C3B-EBCE9C2B5ED9}" type="presParOf" srcId="{61EC85A8-39A7-A14D-B4CF-8C57B0147C50}" destId="{E5AA102D-502D-D343-AA32-EFA7DE6257EC}" srcOrd="0" destOrd="0" presId="urn:microsoft.com/office/officeart/2005/8/layout/bProcess4"/>
    <dgm:cxn modelId="{02299290-7F29-6147-8153-0E88E1CD4784}" type="presParOf" srcId="{61EC85A8-39A7-A14D-B4CF-8C57B0147C50}" destId="{8C28EB90-4070-0042-B584-D574DCB1687E}" srcOrd="1" destOrd="0" presId="urn:microsoft.com/office/officeart/2005/8/layout/bProcess4"/>
    <dgm:cxn modelId="{1B8FB23E-F18F-0C4B-9B79-FB7A16D8DF25}" type="presParOf" srcId="{28DAC87F-8E66-5444-99D4-527B21A25AEE}" destId="{4121BEC0-BF48-B946-A8D7-79C703361B6D}" srcOrd="7" destOrd="0" presId="urn:microsoft.com/office/officeart/2005/8/layout/bProcess4"/>
    <dgm:cxn modelId="{AADF2AB9-F4FB-454C-9AF4-BB31159173E7}" type="presParOf" srcId="{28DAC87F-8E66-5444-99D4-527B21A25AEE}" destId="{4149648C-BD25-C342-A198-93485DF4FECB}" srcOrd="8" destOrd="0" presId="urn:microsoft.com/office/officeart/2005/8/layout/bProcess4"/>
    <dgm:cxn modelId="{3CEC42E3-0A1A-504C-BC5F-72788E322CF7}" type="presParOf" srcId="{4149648C-BD25-C342-A198-93485DF4FECB}" destId="{41021333-5873-7347-BCFA-E99BB5F56CC9}" srcOrd="0" destOrd="0" presId="urn:microsoft.com/office/officeart/2005/8/layout/bProcess4"/>
    <dgm:cxn modelId="{4C50D6DE-AEE6-A44A-B93F-0E487DF69B97}" type="presParOf" srcId="{4149648C-BD25-C342-A198-93485DF4FECB}" destId="{9A822DF4-8FEB-374F-830A-BDC5FBFDEDFF}" srcOrd="1" destOrd="0" presId="urn:microsoft.com/office/officeart/2005/8/layout/bProcess4"/>
    <dgm:cxn modelId="{F9D946B2-0B21-1940-A4BE-FB720936A84A}" type="presParOf" srcId="{28DAC87F-8E66-5444-99D4-527B21A25AEE}" destId="{000AA1BE-EAF7-EF4F-8C25-FD85D8115ABC}" srcOrd="9" destOrd="0" presId="urn:microsoft.com/office/officeart/2005/8/layout/bProcess4"/>
    <dgm:cxn modelId="{F1157767-0658-1945-BEC6-2BD40A23E2C7}" type="presParOf" srcId="{28DAC87F-8E66-5444-99D4-527B21A25AEE}" destId="{3B0F2494-B344-264A-8F2F-964F2879C4F6}" srcOrd="10" destOrd="0" presId="urn:microsoft.com/office/officeart/2005/8/layout/bProcess4"/>
    <dgm:cxn modelId="{73AC8B33-2F23-EF4C-AC6C-73D42C8882E7}" type="presParOf" srcId="{3B0F2494-B344-264A-8F2F-964F2879C4F6}" destId="{72FE5AFA-CB46-0441-B22A-804A3E76BE6B}" srcOrd="0" destOrd="0" presId="urn:microsoft.com/office/officeart/2005/8/layout/bProcess4"/>
    <dgm:cxn modelId="{22EA8EB2-55F8-C645-9864-1BAF0D28522F}" type="presParOf" srcId="{3B0F2494-B344-264A-8F2F-964F2879C4F6}" destId="{3E30D97E-08B5-1E4B-844D-4F9CCC3FDB7F}" srcOrd="1" destOrd="0" presId="urn:microsoft.com/office/officeart/2005/8/layout/bProcess4"/>
    <dgm:cxn modelId="{34A5DF3E-5125-3548-808F-09A9C59EE628}" type="presParOf" srcId="{28DAC87F-8E66-5444-99D4-527B21A25AEE}" destId="{DD1BA946-210F-E541-A459-7322609584D4}" srcOrd="11" destOrd="0" presId="urn:microsoft.com/office/officeart/2005/8/layout/bProcess4"/>
    <dgm:cxn modelId="{CFD1C7CB-CADE-6A47-8415-42DC721A24D3}" type="presParOf" srcId="{28DAC87F-8E66-5444-99D4-527B21A25AEE}" destId="{82729A1C-3837-4846-9CEC-9933A7F012DB}" srcOrd="12" destOrd="0" presId="urn:microsoft.com/office/officeart/2005/8/layout/bProcess4"/>
    <dgm:cxn modelId="{BBEE45D4-66C0-4244-B2DF-599601C9BADF}" type="presParOf" srcId="{82729A1C-3837-4846-9CEC-9933A7F012DB}" destId="{85DBA62C-23E6-CC4A-B67F-23C6AF59F7B0}" srcOrd="0" destOrd="0" presId="urn:microsoft.com/office/officeart/2005/8/layout/bProcess4"/>
    <dgm:cxn modelId="{591860FA-3062-B147-93A5-13C6C8F6E084}" type="presParOf" srcId="{82729A1C-3837-4846-9CEC-9933A7F012DB}" destId="{FA987A46-8833-6449-BDE2-3272657BDDBE}" srcOrd="1" destOrd="0" presId="urn:microsoft.com/office/officeart/2005/8/layout/bProcess4"/>
    <dgm:cxn modelId="{E5D12945-1CEC-ED4A-8A9F-FF229488ABA1}" type="presParOf" srcId="{28DAC87F-8E66-5444-99D4-527B21A25AEE}" destId="{FF3FBDB6-EED8-8A47-AC0E-AE3C8EC6C3BA}" srcOrd="13" destOrd="0" presId="urn:microsoft.com/office/officeart/2005/8/layout/bProcess4"/>
    <dgm:cxn modelId="{67E48312-41F6-A34A-896F-F45EBA65102D}" type="presParOf" srcId="{28DAC87F-8E66-5444-99D4-527B21A25AEE}" destId="{AA44BB3B-25E0-2A4F-87FF-8AC8A92B6912}" srcOrd="14" destOrd="0" presId="urn:microsoft.com/office/officeart/2005/8/layout/bProcess4"/>
    <dgm:cxn modelId="{30A01387-5BED-D743-9E46-656692864DF5}" type="presParOf" srcId="{AA44BB3B-25E0-2A4F-87FF-8AC8A92B6912}" destId="{5DAC7739-9A43-A645-9B24-33E29562A6B4}" srcOrd="0" destOrd="0" presId="urn:microsoft.com/office/officeart/2005/8/layout/bProcess4"/>
    <dgm:cxn modelId="{89BE46AB-C7D1-8847-9E52-BBD81BB2D9D2}" type="presParOf" srcId="{AA44BB3B-25E0-2A4F-87FF-8AC8A92B6912}" destId="{131468EA-4119-1145-8854-8F09AC4513E5}"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FD8B81-C113-A845-B153-3971E60B920C}" type="doc">
      <dgm:prSet loTypeId="urn:microsoft.com/office/officeart/2008/layout/HorizontalMultiLevelHierarchy" loCatId="" qsTypeId="urn:microsoft.com/office/officeart/2005/8/quickstyle/simple1" qsCatId="simple" csTypeId="urn:microsoft.com/office/officeart/2005/8/colors/accent4_2" csCatId="accent4" phldr="1"/>
      <dgm:spPr/>
      <dgm:t>
        <a:bodyPr/>
        <a:lstStyle/>
        <a:p>
          <a:endParaRPr lang="en-US"/>
        </a:p>
      </dgm:t>
    </dgm:pt>
    <dgm:pt modelId="{3C8016EF-A22D-524D-B54F-FC3B53968148}">
      <dgm:prSet phldrT="[Text]"/>
      <dgm:spPr/>
      <dgm:t>
        <a:bodyPr anchor="ctr"/>
        <a:lstStyle/>
        <a:p>
          <a:r>
            <a:rPr lang="en-US" b="1" spc="800" baseline="0" dirty="0"/>
            <a:t>FRUITS</a:t>
          </a:r>
        </a:p>
      </dgm:t>
    </dgm:pt>
    <dgm:pt modelId="{129204E3-DC30-BE4F-AB7D-F537208C654E}" type="parTrans" cxnId="{06C92E39-1CDA-1345-8D50-D0FA500E792B}">
      <dgm:prSet/>
      <dgm:spPr/>
      <dgm:t>
        <a:bodyPr/>
        <a:lstStyle/>
        <a:p>
          <a:endParaRPr lang="en-US"/>
        </a:p>
      </dgm:t>
    </dgm:pt>
    <dgm:pt modelId="{F3E73EF2-3B51-A743-B75A-A4185AD87066}" type="sibTrans" cxnId="{06C92E39-1CDA-1345-8D50-D0FA500E792B}">
      <dgm:prSet/>
      <dgm:spPr/>
      <dgm:t>
        <a:bodyPr/>
        <a:lstStyle/>
        <a:p>
          <a:endParaRPr lang="en-US"/>
        </a:p>
      </dgm:t>
    </dgm:pt>
    <dgm:pt modelId="{B5793F6A-57E2-604F-BF20-98DAE88B56CC}">
      <dgm:prSet phldrT="[Text]"/>
      <dgm:spPr/>
      <dgm:t>
        <a:bodyPr/>
        <a:lstStyle/>
        <a:p>
          <a:r>
            <a:rPr lang="en-US" dirty="0"/>
            <a:t>Vinegars</a:t>
          </a:r>
        </a:p>
      </dgm:t>
    </dgm:pt>
    <dgm:pt modelId="{594085B8-C276-2547-8DCD-1CBEAF6FE4BF}" type="parTrans" cxnId="{AFDF434C-D8CD-424C-BCD9-71656EF73B18}">
      <dgm:prSet/>
      <dgm:spPr/>
      <dgm:t>
        <a:bodyPr/>
        <a:lstStyle/>
        <a:p>
          <a:endParaRPr lang="en-US"/>
        </a:p>
      </dgm:t>
    </dgm:pt>
    <dgm:pt modelId="{586E04D2-F9FE-7C42-A40E-D440F4D4D0A5}" type="sibTrans" cxnId="{AFDF434C-D8CD-424C-BCD9-71656EF73B18}">
      <dgm:prSet/>
      <dgm:spPr/>
      <dgm:t>
        <a:bodyPr/>
        <a:lstStyle/>
        <a:p>
          <a:endParaRPr lang="en-US"/>
        </a:p>
      </dgm:t>
    </dgm:pt>
    <dgm:pt modelId="{AC60C9FF-BB21-8B44-8C43-8FF801FE840D}">
      <dgm:prSet phldrT="[Text]"/>
      <dgm:spPr/>
      <dgm:t>
        <a:bodyPr/>
        <a:lstStyle/>
        <a:p>
          <a:r>
            <a:rPr lang="en-US" dirty="0"/>
            <a:t>Kombucha (tea)</a:t>
          </a:r>
          <a:endParaRPr lang="en-US" i="1" dirty="0"/>
        </a:p>
      </dgm:t>
    </dgm:pt>
    <dgm:pt modelId="{5B3071D5-0862-944D-97E0-D47E9B95E563}" type="parTrans" cxnId="{32A29332-88DF-8240-8A38-8F29AE878BC4}">
      <dgm:prSet/>
      <dgm:spPr/>
      <dgm:t>
        <a:bodyPr/>
        <a:lstStyle/>
        <a:p>
          <a:endParaRPr lang="en-US"/>
        </a:p>
      </dgm:t>
    </dgm:pt>
    <dgm:pt modelId="{7651D89F-B9EE-2540-975E-12D4E9236270}" type="sibTrans" cxnId="{32A29332-88DF-8240-8A38-8F29AE878BC4}">
      <dgm:prSet/>
      <dgm:spPr/>
      <dgm:t>
        <a:bodyPr/>
        <a:lstStyle/>
        <a:p>
          <a:endParaRPr lang="en-US"/>
        </a:p>
      </dgm:t>
    </dgm:pt>
    <dgm:pt modelId="{8E3C2058-7367-2245-B388-85D2BC2C3862}">
      <dgm:prSet phldrT="[Text]"/>
      <dgm:spPr/>
      <dgm:t>
        <a:bodyPr/>
        <a:lstStyle/>
        <a:p>
          <a:r>
            <a:rPr lang="en-US" dirty="0"/>
            <a:t>Water (fruit) kefir</a:t>
          </a:r>
        </a:p>
      </dgm:t>
    </dgm:pt>
    <dgm:pt modelId="{92872AF6-E8AE-B347-A98E-163852CE8099}" type="parTrans" cxnId="{F6629ED6-BBD0-4C4D-8575-1025BD5F880B}">
      <dgm:prSet/>
      <dgm:spPr/>
      <dgm:t>
        <a:bodyPr/>
        <a:lstStyle/>
        <a:p>
          <a:endParaRPr lang="en-US"/>
        </a:p>
      </dgm:t>
    </dgm:pt>
    <dgm:pt modelId="{62B32A2B-942B-7746-8FD8-8DC5A09B0A52}" type="sibTrans" cxnId="{F6629ED6-BBD0-4C4D-8575-1025BD5F880B}">
      <dgm:prSet/>
      <dgm:spPr/>
      <dgm:t>
        <a:bodyPr/>
        <a:lstStyle/>
        <a:p>
          <a:endParaRPr lang="en-US"/>
        </a:p>
      </dgm:t>
    </dgm:pt>
    <dgm:pt modelId="{2535553C-959C-1D4F-9519-117E7B2D6570}">
      <dgm:prSet phldrT="[Text]"/>
      <dgm:spPr/>
      <dgm:t>
        <a:bodyPr/>
        <a:lstStyle/>
        <a:p>
          <a:r>
            <a:rPr lang="en-US" dirty="0"/>
            <a:t>Alcoholic</a:t>
          </a:r>
        </a:p>
      </dgm:t>
    </dgm:pt>
    <dgm:pt modelId="{0D16ABE5-7C7B-1A42-948B-229FE7664B3D}" type="parTrans" cxnId="{75BC093E-0024-294E-9C3C-1F6DF6A9CA62}">
      <dgm:prSet/>
      <dgm:spPr/>
      <dgm:t>
        <a:bodyPr/>
        <a:lstStyle/>
        <a:p>
          <a:endParaRPr lang="en-US"/>
        </a:p>
      </dgm:t>
    </dgm:pt>
    <dgm:pt modelId="{E8DDE218-FA54-8C4D-9483-F2FBCC613558}" type="sibTrans" cxnId="{75BC093E-0024-294E-9C3C-1F6DF6A9CA62}">
      <dgm:prSet/>
      <dgm:spPr/>
      <dgm:t>
        <a:bodyPr/>
        <a:lstStyle/>
        <a:p>
          <a:endParaRPr lang="en-US"/>
        </a:p>
      </dgm:t>
    </dgm:pt>
    <dgm:pt modelId="{4211DC6A-F5E3-174D-8B6A-6F9FF7F6D9F0}" type="pres">
      <dgm:prSet presAssocID="{47FD8B81-C113-A845-B153-3971E60B920C}" presName="Name0" presStyleCnt="0">
        <dgm:presLayoutVars>
          <dgm:chPref val="1"/>
          <dgm:dir/>
          <dgm:animOne val="branch"/>
          <dgm:animLvl val="lvl"/>
          <dgm:resizeHandles val="exact"/>
        </dgm:presLayoutVars>
      </dgm:prSet>
      <dgm:spPr/>
    </dgm:pt>
    <dgm:pt modelId="{43D5E365-7B6A-F240-AF0C-5FADACE9D498}" type="pres">
      <dgm:prSet presAssocID="{3C8016EF-A22D-524D-B54F-FC3B53968148}" presName="root1" presStyleCnt="0"/>
      <dgm:spPr/>
    </dgm:pt>
    <dgm:pt modelId="{B03B53AE-1877-7740-B05A-AADF24EEAFC3}" type="pres">
      <dgm:prSet presAssocID="{3C8016EF-A22D-524D-B54F-FC3B53968148}" presName="LevelOneTextNode" presStyleLbl="node0" presStyleIdx="0" presStyleCnt="1" custScaleX="121532">
        <dgm:presLayoutVars>
          <dgm:chPref val="3"/>
        </dgm:presLayoutVars>
      </dgm:prSet>
      <dgm:spPr/>
    </dgm:pt>
    <dgm:pt modelId="{13CB25C6-7E99-944D-8F15-1C961605980F}" type="pres">
      <dgm:prSet presAssocID="{3C8016EF-A22D-524D-B54F-FC3B53968148}" presName="level2hierChild" presStyleCnt="0"/>
      <dgm:spPr/>
    </dgm:pt>
    <dgm:pt modelId="{F75AE60D-9454-4D4C-8787-808D3F91BCCA}" type="pres">
      <dgm:prSet presAssocID="{594085B8-C276-2547-8DCD-1CBEAF6FE4BF}" presName="conn2-1" presStyleLbl="parChTrans1D2" presStyleIdx="0" presStyleCnt="4"/>
      <dgm:spPr/>
    </dgm:pt>
    <dgm:pt modelId="{D6522505-DCEB-7D44-A21E-97E7CFCCB9FB}" type="pres">
      <dgm:prSet presAssocID="{594085B8-C276-2547-8DCD-1CBEAF6FE4BF}" presName="connTx" presStyleLbl="parChTrans1D2" presStyleIdx="0" presStyleCnt="4"/>
      <dgm:spPr/>
    </dgm:pt>
    <dgm:pt modelId="{87604551-F5D7-184C-A92C-F8FBF129654A}" type="pres">
      <dgm:prSet presAssocID="{B5793F6A-57E2-604F-BF20-98DAE88B56CC}" presName="root2" presStyleCnt="0"/>
      <dgm:spPr/>
    </dgm:pt>
    <dgm:pt modelId="{EF1A1C33-6583-1549-8D86-5304771CA21E}" type="pres">
      <dgm:prSet presAssocID="{B5793F6A-57E2-604F-BF20-98DAE88B56CC}" presName="LevelTwoTextNode" presStyleLbl="node2" presStyleIdx="0" presStyleCnt="4" custScaleX="181032" custLinFactNeighborX="-505" custLinFactNeighborY="-34781">
        <dgm:presLayoutVars>
          <dgm:chPref val="3"/>
        </dgm:presLayoutVars>
      </dgm:prSet>
      <dgm:spPr/>
    </dgm:pt>
    <dgm:pt modelId="{2BBC3B26-13A8-8846-AE61-782945B71B7B}" type="pres">
      <dgm:prSet presAssocID="{B5793F6A-57E2-604F-BF20-98DAE88B56CC}" presName="level3hierChild" presStyleCnt="0"/>
      <dgm:spPr/>
    </dgm:pt>
    <dgm:pt modelId="{A9C44119-42FC-A140-90C5-D60ED95F580F}" type="pres">
      <dgm:prSet presAssocID="{5B3071D5-0862-944D-97E0-D47E9B95E563}" presName="conn2-1" presStyleLbl="parChTrans1D2" presStyleIdx="1" presStyleCnt="4"/>
      <dgm:spPr/>
    </dgm:pt>
    <dgm:pt modelId="{83FF4C28-F67D-C44D-B596-4A51FA9830F8}" type="pres">
      <dgm:prSet presAssocID="{5B3071D5-0862-944D-97E0-D47E9B95E563}" presName="connTx" presStyleLbl="parChTrans1D2" presStyleIdx="1" presStyleCnt="4"/>
      <dgm:spPr/>
    </dgm:pt>
    <dgm:pt modelId="{3C33D167-DC39-314B-9BDB-BD6E91614802}" type="pres">
      <dgm:prSet presAssocID="{AC60C9FF-BB21-8B44-8C43-8FF801FE840D}" presName="root2" presStyleCnt="0"/>
      <dgm:spPr/>
    </dgm:pt>
    <dgm:pt modelId="{0BE55366-82F9-2B4D-AAC1-5E55D07A2194}" type="pres">
      <dgm:prSet presAssocID="{AC60C9FF-BB21-8B44-8C43-8FF801FE840D}" presName="LevelTwoTextNode" presStyleLbl="node2" presStyleIdx="1" presStyleCnt="4" custScaleX="180527" custLinFactNeighborX="109" custLinFactNeighborY="-8281">
        <dgm:presLayoutVars>
          <dgm:chPref val="3"/>
        </dgm:presLayoutVars>
      </dgm:prSet>
      <dgm:spPr/>
    </dgm:pt>
    <dgm:pt modelId="{5C456996-F662-DB4A-8E1C-AF844A11EC20}" type="pres">
      <dgm:prSet presAssocID="{AC60C9FF-BB21-8B44-8C43-8FF801FE840D}" presName="level3hierChild" presStyleCnt="0"/>
      <dgm:spPr/>
    </dgm:pt>
    <dgm:pt modelId="{57022D73-B619-FC4C-887D-31832626295B}" type="pres">
      <dgm:prSet presAssocID="{92872AF6-E8AE-B347-A98E-163852CE8099}" presName="conn2-1" presStyleLbl="parChTrans1D2" presStyleIdx="2" presStyleCnt="4"/>
      <dgm:spPr/>
    </dgm:pt>
    <dgm:pt modelId="{E5C1F4CE-9C6F-1F43-8DF7-F5DD5B41B8EA}" type="pres">
      <dgm:prSet presAssocID="{92872AF6-E8AE-B347-A98E-163852CE8099}" presName="connTx" presStyleLbl="parChTrans1D2" presStyleIdx="2" presStyleCnt="4"/>
      <dgm:spPr/>
    </dgm:pt>
    <dgm:pt modelId="{5F304AC7-2D81-E54F-9394-19035134677B}" type="pres">
      <dgm:prSet presAssocID="{8E3C2058-7367-2245-B388-85D2BC2C3862}" presName="root2" presStyleCnt="0"/>
      <dgm:spPr/>
    </dgm:pt>
    <dgm:pt modelId="{664CFEB7-679A-C04E-96BE-02F2CC971872}" type="pres">
      <dgm:prSet presAssocID="{8E3C2058-7367-2245-B388-85D2BC2C3862}" presName="LevelTwoTextNode" presStyleLbl="node2" presStyleIdx="2" presStyleCnt="4" custScaleX="180767" custLinFactNeighborX="-253" custLinFactNeighborY="11594">
        <dgm:presLayoutVars>
          <dgm:chPref val="3"/>
        </dgm:presLayoutVars>
      </dgm:prSet>
      <dgm:spPr/>
    </dgm:pt>
    <dgm:pt modelId="{6150E557-3A05-5847-822E-1429B64BDAF2}" type="pres">
      <dgm:prSet presAssocID="{8E3C2058-7367-2245-B388-85D2BC2C3862}" presName="level3hierChild" presStyleCnt="0"/>
      <dgm:spPr/>
    </dgm:pt>
    <dgm:pt modelId="{907A363F-2083-AD4C-913C-859E7D8CBDBC}" type="pres">
      <dgm:prSet presAssocID="{0D16ABE5-7C7B-1A42-948B-229FE7664B3D}" presName="conn2-1" presStyleLbl="parChTrans1D2" presStyleIdx="3" presStyleCnt="4"/>
      <dgm:spPr/>
    </dgm:pt>
    <dgm:pt modelId="{E00EDFE8-AE8C-BC44-ABE9-FE426A426CCB}" type="pres">
      <dgm:prSet presAssocID="{0D16ABE5-7C7B-1A42-948B-229FE7664B3D}" presName="connTx" presStyleLbl="parChTrans1D2" presStyleIdx="3" presStyleCnt="4"/>
      <dgm:spPr/>
    </dgm:pt>
    <dgm:pt modelId="{9DC1D1C5-8711-F348-BAE3-074A44FC5511}" type="pres">
      <dgm:prSet presAssocID="{2535553C-959C-1D4F-9519-117E7B2D6570}" presName="root2" presStyleCnt="0"/>
      <dgm:spPr/>
    </dgm:pt>
    <dgm:pt modelId="{28576088-9415-E442-850A-82174FB08BF7}" type="pres">
      <dgm:prSet presAssocID="{2535553C-959C-1D4F-9519-117E7B2D6570}" presName="LevelTwoTextNode" presStyleLbl="node2" presStyleIdx="3" presStyleCnt="4" custScaleX="180023" custLinFactNeighborX="-505" custLinFactNeighborY="25658">
        <dgm:presLayoutVars>
          <dgm:chPref val="3"/>
        </dgm:presLayoutVars>
      </dgm:prSet>
      <dgm:spPr/>
    </dgm:pt>
    <dgm:pt modelId="{16D923FB-3CE4-8744-AA26-F17A4D0ABC74}" type="pres">
      <dgm:prSet presAssocID="{2535553C-959C-1D4F-9519-117E7B2D6570}" presName="level3hierChild" presStyleCnt="0"/>
      <dgm:spPr/>
    </dgm:pt>
  </dgm:ptLst>
  <dgm:cxnLst>
    <dgm:cxn modelId="{E1A30B10-026D-2845-BDBC-4909BEB32B12}" type="presOf" srcId="{B5793F6A-57E2-604F-BF20-98DAE88B56CC}" destId="{EF1A1C33-6583-1549-8D86-5304771CA21E}" srcOrd="0" destOrd="0" presId="urn:microsoft.com/office/officeart/2008/layout/HorizontalMultiLevelHierarchy"/>
    <dgm:cxn modelId="{99C76A1D-0997-A946-A3CD-FB6D145BD13B}" type="presOf" srcId="{92872AF6-E8AE-B347-A98E-163852CE8099}" destId="{E5C1F4CE-9C6F-1F43-8DF7-F5DD5B41B8EA}" srcOrd="1" destOrd="0" presId="urn:microsoft.com/office/officeart/2008/layout/HorizontalMultiLevelHierarchy"/>
    <dgm:cxn modelId="{32A29332-88DF-8240-8A38-8F29AE878BC4}" srcId="{3C8016EF-A22D-524D-B54F-FC3B53968148}" destId="{AC60C9FF-BB21-8B44-8C43-8FF801FE840D}" srcOrd="1" destOrd="0" parTransId="{5B3071D5-0862-944D-97E0-D47E9B95E563}" sibTransId="{7651D89F-B9EE-2540-975E-12D4E9236270}"/>
    <dgm:cxn modelId="{06C92E39-1CDA-1345-8D50-D0FA500E792B}" srcId="{47FD8B81-C113-A845-B153-3971E60B920C}" destId="{3C8016EF-A22D-524D-B54F-FC3B53968148}" srcOrd="0" destOrd="0" parTransId="{129204E3-DC30-BE4F-AB7D-F537208C654E}" sibTransId="{F3E73EF2-3B51-A743-B75A-A4185AD87066}"/>
    <dgm:cxn modelId="{75BC093E-0024-294E-9C3C-1F6DF6A9CA62}" srcId="{3C8016EF-A22D-524D-B54F-FC3B53968148}" destId="{2535553C-959C-1D4F-9519-117E7B2D6570}" srcOrd="3" destOrd="0" parTransId="{0D16ABE5-7C7B-1A42-948B-229FE7664B3D}" sibTransId="{E8DDE218-FA54-8C4D-9483-F2FBCC613558}"/>
    <dgm:cxn modelId="{D0E74D5F-0A1E-9D43-B12E-9CA360E2276F}" type="presOf" srcId="{0D16ABE5-7C7B-1A42-948B-229FE7664B3D}" destId="{907A363F-2083-AD4C-913C-859E7D8CBDBC}" srcOrd="0" destOrd="0" presId="urn:microsoft.com/office/officeart/2008/layout/HorizontalMultiLevelHierarchy"/>
    <dgm:cxn modelId="{9CDFCA66-FE3A-B94B-9834-F1E073DA5CB4}" type="presOf" srcId="{47FD8B81-C113-A845-B153-3971E60B920C}" destId="{4211DC6A-F5E3-174D-8B6A-6F9FF7F6D9F0}" srcOrd="0" destOrd="0" presId="urn:microsoft.com/office/officeart/2008/layout/HorizontalMultiLevelHierarchy"/>
    <dgm:cxn modelId="{1E3F264C-CFD8-9040-8100-6FD32D00DAD6}" type="presOf" srcId="{5B3071D5-0862-944D-97E0-D47E9B95E563}" destId="{83FF4C28-F67D-C44D-B596-4A51FA9830F8}" srcOrd="1" destOrd="0" presId="urn:microsoft.com/office/officeart/2008/layout/HorizontalMultiLevelHierarchy"/>
    <dgm:cxn modelId="{AFDF434C-D8CD-424C-BCD9-71656EF73B18}" srcId="{3C8016EF-A22D-524D-B54F-FC3B53968148}" destId="{B5793F6A-57E2-604F-BF20-98DAE88B56CC}" srcOrd="0" destOrd="0" parTransId="{594085B8-C276-2547-8DCD-1CBEAF6FE4BF}" sibTransId="{586E04D2-F9FE-7C42-A40E-D440F4D4D0A5}"/>
    <dgm:cxn modelId="{A85C2A5A-D844-4044-97A9-B7C2F1FAAE5A}" type="presOf" srcId="{594085B8-C276-2547-8DCD-1CBEAF6FE4BF}" destId="{F75AE60D-9454-4D4C-8787-808D3F91BCCA}" srcOrd="0" destOrd="0" presId="urn:microsoft.com/office/officeart/2008/layout/HorizontalMultiLevelHierarchy"/>
    <dgm:cxn modelId="{BB5D357E-28BA-D744-8EFA-F2C411CE08C4}" type="presOf" srcId="{3C8016EF-A22D-524D-B54F-FC3B53968148}" destId="{B03B53AE-1877-7740-B05A-AADF24EEAFC3}" srcOrd="0" destOrd="0" presId="urn:microsoft.com/office/officeart/2008/layout/HorizontalMultiLevelHierarchy"/>
    <dgm:cxn modelId="{D55E7B95-542B-AF4F-993E-FA202898D030}" type="presOf" srcId="{8E3C2058-7367-2245-B388-85D2BC2C3862}" destId="{664CFEB7-679A-C04E-96BE-02F2CC971872}" srcOrd="0" destOrd="0" presId="urn:microsoft.com/office/officeart/2008/layout/HorizontalMultiLevelHierarchy"/>
    <dgm:cxn modelId="{BBD3EEBA-5A8D-724C-975B-CBABADD337FF}" type="presOf" srcId="{5B3071D5-0862-944D-97E0-D47E9B95E563}" destId="{A9C44119-42FC-A140-90C5-D60ED95F580F}" srcOrd="0" destOrd="0" presId="urn:microsoft.com/office/officeart/2008/layout/HorizontalMultiLevelHierarchy"/>
    <dgm:cxn modelId="{F488ABC8-960B-E247-87FD-D141995F3402}" type="presOf" srcId="{AC60C9FF-BB21-8B44-8C43-8FF801FE840D}" destId="{0BE55366-82F9-2B4D-AAC1-5E55D07A2194}" srcOrd="0" destOrd="0" presId="urn:microsoft.com/office/officeart/2008/layout/HorizontalMultiLevelHierarchy"/>
    <dgm:cxn modelId="{D07B93D3-C77C-6649-AD31-83AA239AF502}" type="presOf" srcId="{2535553C-959C-1D4F-9519-117E7B2D6570}" destId="{28576088-9415-E442-850A-82174FB08BF7}" srcOrd="0" destOrd="0" presId="urn:microsoft.com/office/officeart/2008/layout/HorizontalMultiLevelHierarchy"/>
    <dgm:cxn modelId="{F6629ED6-BBD0-4C4D-8575-1025BD5F880B}" srcId="{3C8016EF-A22D-524D-B54F-FC3B53968148}" destId="{8E3C2058-7367-2245-B388-85D2BC2C3862}" srcOrd="2" destOrd="0" parTransId="{92872AF6-E8AE-B347-A98E-163852CE8099}" sibTransId="{62B32A2B-942B-7746-8FD8-8DC5A09B0A52}"/>
    <dgm:cxn modelId="{D94608E0-FE8E-1E48-B1C4-ECE2503D09B0}" type="presOf" srcId="{92872AF6-E8AE-B347-A98E-163852CE8099}" destId="{57022D73-B619-FC4C-887D-31832626295B}" srcOrd="0" destOrd="0" presId="urn:microsoft.com/office/officeart/2008/layout/HorizontalMultiLevelHierarchy"/>
    <dgm:cxn modelId="{84A0D2E6-039F-314B-9095-3A79B840F8B1}" type="presOf" srcId="{0D16ABE5-7C7B-1A42-948B-229FE7664B3D}" destId="{E00EDFE8-AE8C-BC44-ABE9-FE426A426CCB}" srcOrd="1" destOrd="0" presId="urn:microsoft.com/office/officeart/2008/layout/HorizontalMultiLevelHierarchy"/>
    <dgm:cxn modelId="{5BFF70E7-3966-874F-9112-D9B83D01B899}" type="presOf" srcId="{594085B8-C276-2547-8DCD-1CBEAF6FE4BF}" destId="{D6522505-DCEB-7D44-A21E-97E7CFCCB9FB}" srcOrd="1" destOrd="0" presId="urn:microsoft.com/office/officeart/2008/layout/HorizontalMultiLevelHierarchy"/>
    <dgm:cxn modelId="{250BE9C3-50CB-E445-B7D0-B6174105C9B9}" type="presParOf" srcId="{4211DC6A-F5E3-174D-8B6A-6F9FF7F6D9F0}" destId="{43D5E365-7B6A-F240-AF0C-5FADACE9D498}" srcOrd="0" destOrd="0" presId="urn:microsoft.com/office/officeart/2008/layout/HorizontalMultiLevelHierarchy"/>
    <dgm:cxn modelId="{882620AA-C4AA-DC45-B302-3D3664AA51D3}" type="presParOf" srcId="{43D5E365-7B6A-F240-AF0C-5FADACE9D498}" destId="{B03B53AE-1877-7740-B05A-AADF24EEAFC3}" srcOrd="0" destOrd="0" presId="urn:microsoft.com/office/officeart/2008/layout/HorizontalMultiLevelHierarchy"/>
    <dgm:cxn modelId="{D2096CD5-DD64-854F-891A-7F4B980B43F2}" type="presParOf" srcId="{43D5E365-7B6A-F240-AF0C-5FADACE9D498}" destId="{13CB25C6-7E99-944D-8F15-1C961605980F}" srcOrd="1" destOrd="0" presId="urn:microsoft.com/office/officeart/2008/layout/HorizontalMultiLevelHierarchy"/>
    <dgm:cxn modelId="{28371A7E-D509-5646-9C21-62E7D05037B8}" type="presParOf" srcId="{13CB25C6-7E99-944D-8F15-1C961605980F}" destId="{F75AE60D-9454-4D4C-8787-808D3F91BCCA}" srcOrd="0" destOrd="0" presId="urn:microsoft.com/office/officeart/2008/layout/HorizontalMultiLevelHierarchy"/>
    <dgm:cxn modelId="{DDD5F73C-483C-8445-B5B6-D98B73CF7F9D}" type="presParOf" srcId="{F75AE60D-9454-4D4C-8787-808D3F91BCCA}" destId="{D6522505-DCEB-7D44-A21E-97E7CFCCB9FB}" srcOrd="0" destOrd="0" presId="urn:microsoft.com/office/officeart/2008/layout/HorizontalMultiLevelHierarchy"/>
    <dgm:cxn modelId="{46378C0F-A9E5-A048-98C9-EA63A9528E75}" type="presParOf" srcId="{13CB25C6-7E99-944D-8F15-1C961605980F}" destId="{87604551-F5D7-184C-A92C-F8FBF129654A}" srcOrd="1" destOrd="0" presId="urn:microsoft.com/office/officeart/2008/layout/HorizontalMultiLevelHierarchy"/>
    <dgm:cxn modelId="{CFD3136D-952F-3A46-B39C-85C3AABCBEAC}" type="presParOf" srcId="{87604551-F5D7-184C-A92C-F8FBF129654A}" destId="{EF1A1C33-6583-1549-8D86-5304771CA21E}" srcOrd="0" destOrd="0" presId="urn:microsoft.com/office/officeart/2008/layout/HorizontalMultiLevelHierarchy"/>
    <dgm:cxn modelId="{D08D6BCD-407B-E645-BAF5-7CA23322C98B}" type="presParOf" srcId="{87604551-F5D7-184C-A92C-F8FBF129654A}" destId="{2BBC3B26-13A8-8846-AE61-782945B71B7B}" srcOrd="1" destOrd="0" presId="urn:microsoft.com/office/officeart/2008/layout/HorizontalMultiLevelHierarchy"/>
    <dgm:cxn modelId="{3708FF8D-9347-CB44-A7A2-3CFC3DB31503}" type="presParOf" srcId="{13CB25C6-7E99-944D-8F15-1C961605980F}" destId="{A9C44119-42FC-A140-90C5-D60ED95F580F}" srcOrd="2" destOrd="0" presId="urn:microsoft.com/office/officeart/2008/layout/HorizontalMultiLevelHierarchy"/>
    <dgm:cxn modelId="{D3A9B1F4-835E-3040-AEAF-B3F277F54F1C}" type="presParOf" srcId="{A9C44119-42FC-A140-90C5-D60ED95F580F}" destId="{83FF4C28-F67D-C44D-B596-4A51FA9830F8}" srcOrd="0" destOrd="0" presId="urn:microsoft.com/office/officeart/2008/layout/HorizontalMultiLevelHierarchy"/>
    <dgm:cxn modelId="{317813EB-9C97-CF46-B952-EBD19DA6AFFC}" type="presParOf" srcId="{13CB25C6-7E99-944D-8F15-1C961605980F}" destId="{3C33D167-DC39-314B-9BDB-BD6E91614802}" srcOrd="3" destOrd="0" presId="urn:microsoft.com/office/officeart/2008/layout/HorizontalMultiLevelHierarchy"/>
    <dgm:cxn modelId="{920C359A-7CD2-C548-B7E0-983F8831883C}" type="presParOf" srcId="{3C33D167-DC39-314B-9BDB-BD6E91614802}" destId="{0BE55366-82F9-2B4D-AAC1-5E55D07A2194}" srcOrd="0" destOrd="0" presId="urn:microsoft.com/office/officeart/2008/layout/HorizontalMultiLevelHierarchy"/>
    <dgm:cxn modelId="{E09FA031-EAAE-6849-AA46-55D2F38234F9}" type="presParOf" srcId="{3C33D167-DC39-314B-9BDB-BD6E91614802}" destId="{5C456996-F662-DB4A-8E1C-AF844A11EC20}" srcOrd="1" destOrd="0" presId="urn:microsoft.com/office/officeart/2008/layout/HorizontalMultiLevelHierarchy"/>
    <dgm:cxn modelId="{9B74D88B-1D80-644C-82A8-3C4F06E40A17}" type="presParOf" srcId="{13CB25C6-7E99-944D-8F15-1C961605980F}" destId="{57022D73-B619-FC4C-887D-31832626295B}" srcOrd="4" destOrd="0" presId="urn:microsoft.com/office/officeart/2008/layout/HorizontalMultiLevelHierarchy"/>
    <dgm:cxn modelId="{4923D963-A93E-BA4A-B6FE-E1A5D175D1BB}" type="presParOf" srcId="{57022D73-B619-FC4C-887D-31832626295B}" destId="{E5C1F4CE-9C6F-1F43-8DF7-F5DD5B41B8EA}" srcOrd="0" destOrd="0" presId="urn:microsoft.com/office/officeart/2008/layout/HorizontalMultiLevelHierarchy"/>
    <dgm:cxn modelId="{12553AE6-9FA0-2D48-8E60-1EDD58B0FE6C}" type="presParOf" srcId="{13CB25C6-7E99-944D-8F15-1C961605980F}" destId="{5F304AC7-2D81-E54F-9394-19035134677B}" srcOrd="5" destOrd="0" presId="urn:microsoft.com/office/officeart/2008/layout/HorizontalMultiLevelHierarchy"/>
    <dgm:cxn modelId="{84C54645-4FCF-204C-8641-394E74B83590}" type="presParOf" srcId="{5F304AC7-2D81-E54F-9394-19035134677B}" destId="{664CFEB7-679A-C04E-96BE-02F2CC971872}" srcOrd="0" destOrd="0" presId="urn:microsoft.com/office/officeart/2008/layout/HorizontalMultiLevelHierarchy"/>
    <dgm:cxn modelId="{030FC68B-1B09-F44C-9D35-C436D4DF1016}" type="presParOf" srcId="{5F304AC7-2D81-E54F-9394-19035134677B}" destId="{6150E557-3A05-5847-822E-1429B64BDAF2}" srcOrd="1" destOrd="0" presId="urn:microsoft.com/office/officeart/2008/layout/HorizontalMultiLevelHierarchy"/>
    <dgm:cxn modelId="{7FEF960F-1F1F-3649-9814-37A48B479B5A}" type="presParOf" srcId="{13CB25C6-7E99-944D-8F15-1C961605980F}" destId="{907A363F-2083-AD4C-913C-859E7D8CBDBC}" srcOrd="6" destOrd="0" presId="urn:microsoft.com/office/officeart/2008/layout/HorizontalMultiLevelHierarchy"/>
    <dgm:cxn modelId="{437E0987-C454-B549-BB62-3D437E4A11D7}" type="presParOf" srcId="{907A363F-2083-AD4C-913C-859E7D8CBDBC}" destId="{E00EDFE8-AE8C-BC44-ABE9-FE426A426CCB}" srcOrd="0" destOrd="0" presId="urn:microsoft.com/office/officeart/2008/layout/HorizontalMultiLevelHierarchy"/>
    <dgm:cxn modelId="{753DCEF8-0DCF-CE46-A49F-452CD680FB57}" type="presParOf" srcId="{13CB25C6-7E99-944D-8F15-1C961605980F}" destId="{9DC1D1C5-8711-F348-BAE3-074A44FC5511}" srcOrd="7" destOrd="0" presId="urn:microsoft.com/office/officeart/2008/layout/HorizontalMultiLevelHierarchy"/>
    <dgm:cxn modelId="{1B3B0A52-C2D4-274F-923D-E8BD76787F68}" type="presParOf" srcId="{9DC1D1C5-8711-F348-BAE3-074A44FC5511}" destId="{28576088-9415-E442-850A-82174FB08BF7}" srcOrd="0" destOrd="0" presId="urn:microsoft.com/office/officeart/2008/layout/HorizontalMultiLevelHierarchy"/>
    <dgm:cxn modelId="{9FFC87BB-D4C2-A34A-BA2D-DDCDBC909B70}" type="presParOf" srcId="{9DC1D1C5-8711-F348-BAE3-074A44FC5511}" destId="{16D923FB-3CE4-8744-AA26-F17A4D0ABC74}"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BD7650-626D-1341-8CF5-8741742E86C8}" type="doc">
      <dgm:prSet loTypeId="urn:microsoft.com/office/officeart/2005/8/layout/bProcess4" loCatId="" qsTypeId="urn:microsoft.com/office/officeart/2005/8/quickstyle/simple1" qsCatId="simple" csTypeId="urn:microsoft.com/office/officeart/2005/8/colors/accent1_2" csCatId="accent1" phldr="1"/>
      <dgm:spPr/>
      <dgm:t>
        <a:bodyPr/>
        <a:lstStyle/>
        <a:p>
          <a:endParaRPr lang="en-US"/>
        </a:p>
      </dgm:t>
    </dgm:pt>
    <dgm:pt modelId="{0B696B83-06DB-C649-99B3-C80F8BFFF40C}">
      <dgm:prSet phldrT="[Text]"/>
      <dgm:spPr/>
      <dgm:t>
        <a:bodyPr/>
        <a:lstStyle/>
        <a:p>
          <a:r>
            <a:rPr lang="en-US" dirty="0"/>
            <a:t>Rec</a:t>
          </a:r>
        </a:p>
      </dgm:t>
    </dgm:pt>
    <dgm:pt modelId="{34D97F54-291D-7047-9D51-CD6F5251E245}" type="parTrans" cxnId="{BFDBCA29-6F71-E54E-B799-5E048ACE0CDE}">
      <dgm:prSet/>
      <dgm:spPr/>
      <dgm:t>
        <a:bodyPr/>
        <a:lstStyle/>
        <a:p>
          <a:endParaRPr lang="en-US"/>
        </a:p>
      </dgm:t>
    </dgm:pt>
    <dgm:pt modelId="{715E9263-D179-9348-8090-33750C29F6BC}" type="sibTrans" cxnId="{BFDBCA29-6F71-E54E-B799-5E048ACE0CDE}">
      <dgm:prSet/>
      <dgm:spPr/>
      <dgm:t>
        <a:bodyPr/>
        <a:lstStyle/>
        <a:p>
          <a:endParaRPr lang="en-US"/>
        </a:p>
      </dgm:t>
    </dgm:pt>
    <dgm:pt modelId="{63FEAC5D-3F91-0C4B-9A52-68B413D69CB0}">
      <dgm:prSet phldrT="[Text]"/>
      <dgm:spPr/>
      <dgm:t>
        <a:bodyPr/>
        <a:lstStyle/>
        <a:p>
          <a:r>
            <a:rPr lang="en-US" dirty="0"/>
            <a:t>Prep</a:t>
          </a:r>
        </a:p>
      </dgm:t>
    </dgm:pt>
    <dgm:pt modelId="{E5604DB8-260A-1146-9D55-DF971A206CB6}" type="parTrans" cxnId="{B2854031-BAD6-8C40-93CC-6522D6E77387}">
      <dgm:prSet/>
      <dgm:spPr/>
      <dgm:t>
        <a:bodyPr/>
        <a:lstStyle/>
        <a:p>
          <a:endParaRPr lang="en-US"/>
        </a:p>
      </dgm:t>
    </dgm:pt>
    <dgm:pt modelId="{581CBEAC-28EE-7741-A090-1824F8166DCF}" type="sibTrans" cxnId="{B2854031-BAD6-8C40-93CC-6522D6E77387}">
      <dgm:prSet/>
      <dgm:spPr/>
      <dgm:t>
        <a:bodyPr/>
        <a:lstStyle/>
        <a:p>
          <a:endParaRPr lang="en-US"/>
        </a:p>
      </dgm:t>
    </dgm:pt>
    <dgm:pt modelId="{80454F1A-C9F1-2C41-801C-A1B5199E4D9A}">
      <dgm:prSet phldrT="[Text]"/>
      <dgm:spPr>
        <a:solidFill>
          <a:srgbClr val="FF0000"/>
        </a:solidFill>
      </dgm:spPr>
      <dgm:t>
        <a:bodyPr/>
        <a:lstStyle/>
        <a:p>
          <a:r>
            <a:rPr lang="en-US" dirty="0"/>
            <a:t>Yeast Ferment</a:t>
          </a:r>
        </a:p>
      </dgm:t>
    </dgm:pt>
    <dgm:pt modelId="{538AB59E-0D41-9B46-A80B-9639750D865C}" type="parTrans" cxnId="{6F8BDA2F-3BF0-3449-B1A7-E9EB0448F8AD}">
      <dgm:prSet/>
      <dgm:spPr/>
      <dgm:t>
        <a:bodyPr/>
        <a:lstStyle/>
        <a:p>
          <a:endParaRPr lang="en-US"/>
        </a:p>
      </dgm:t>
    </dgm:pt>
    <dgm:pt modelId="{BE19647C-FD13-D74A-A578-A41D80C28ED4}" type="sibTrans" cxnId="{6F8BDA2F-3BF0-3449-B1A7-E9EB0448F8AD}">
      <dgm:prSet/>
      <dgm:spPr/>
      <dgm:t>
        <a:bodyPr/>
        <a:lstStyle/>
        <a:p>
          <a:endParaRPr lang="en-US"/>
        </a:p>
      </dgm:t>
    </dgm:pt>
    <dgm:pt modelId="{5704A006-D38E-624F-859E-14112BB3BA56}">
      <dgm:prSet phldrT="[Text]"/>
      <dgm:spPr>
        <a:solidFill>
          <a:srgbClr val="FFFF00"/>
        </a:solidFill>
      </dgm:spPr>
      <dgm:t>
        <a:bodyPr/>
        <a:lstStyle/>
        <a:p>
          <a:r>
            <a:rPr lang="en-US" dirty="0">
              <a:solidFill>
                <a:schemeClr val="tx1"/>
              </a:solidFill>
            </a:rPr>
            <a:t>Acetic acid ferment</a:t>
          </a:r>
        </a:p>
      </dgm:t>
    </dgm:pt>
    <dgm:pt modelId="{F9E9F4BF-EC8D-6C40-87E4-B87990CBD9A4}" type="parTrans" cxnId="{958D3D13-A444-F746-97CD-317C1F530B70}">
      <dgm:prSet/>
      <dgm:spPr/>
      <dgm:t>
        <a:bodyPr/>
        <a:lstStyle/>
        <a:p>
          <a:endParaRPr lang="en-US"/>
        </a:p>
      </dgm:t>
    </dgm:pt>
    <dgm:pt modelId="{E2DA8D1A-5937-494B-A93F-538E65BE1457}" type="sibTrans" cxnId="{958D3D13-A444-F746-97CD-317C1F530B70}">
      <dgm:prSet/>
      <dgm:spPr/>
      <dgm:t>
        <a:bodyPr/>
        <a:lstStyle/>
        <a:p>
          <a:endParaRPr lang="en-US"/>
        </a:p>
      </dgm:t>
    </dgm:pt>
    <dgm:pt modelId="{CCBBEEB0-00AC-634E-91FB-7C9553AA30B9}">
      <dgm:prSet phldrT="[Text]"/>
      <dgm:spPr>
        <a:solidFill>
          <a:srgbClr val="FF0000"/>
        </a:solidFill>
      </dgm:spPr>
      <dgm:t>
        <a:bodyPr/>
        <a:lstStyle/>
        <a:p>
          <a:r>
            <a:rPr lang="en-US" dirty="0"/>
            <a:t>Age / filter</a:t>
          </a:r>
        </a:p>
      </dgm:t>
    </dgm:pt>
    <dgm:pt modelId="{5B0E6376-F259-0E42-8443-2A79B387229C}" type="parTrans" cxnId="{1758C66F-3430-F446-B383-2C0688F42E5D}">
      <dgm:prSet/>
      <dgm:spPr/>
      <dgm:t>
        <a:bodyPr/>
        <a:lstStyle/>
        <a:p>
          <a:endParaRPr lang="en-US"/>
        </a:p>
      </dgm:t>
    </dgm:pt>
    <dgm:pt modelId="{F58673C4-87BA-D348-92E6-8D4528CA398E}" type="sibTrans" cxnId="{1758C66F-3430-F446-B383-2C0688F42E5D}">
      <dgm:prSet/>
      <dgm:spPr/>
      <dgm:t>
        <a:bodyPr/>
        <a:lstStyle/>
        <a:p>
          <a:endParaRPr lang="en-US"/>
        </a:p>
      </dgm:t>
    </dgm:pt>
    <dgm:pt modelId="{04591AC6-442E-9640-9339-0B2A0C78AA5F}">
      <dgm:prSet phldrT="[Text]"/>
      <dgm:spPr>
        <a:solidFill>
          <a:schemeClr val="accent1"/>
        </a:solidFill>
      </dgm:spPr>
      <dgm:t>
        <a:bodyPr/>
        <a:lstStyle/>
        <a:p>
          <a:r>
            <a:rPr lang="en-US" dirty="0"/>
            <a:t>blend</a:t>
          </a:r>
        </a:p>
      </dgm:t>
    </dgm:pt>
    <dgm:pt modelId="{1295BC45-BAEB-BC4E-9CC9-82C38F1FF2C8}" type="parTrans" cxnId="{FBFD1F35-5EDA-E34A-9F5E-EFD112DD7E72}">
      <dgm:prSet/>
      <dgm:spPr/>
      <dgm:t>
        <a:bodyPr/>
        <a:lstStyle/>
        <a:p>
          <a:endParaRPr lang="en-US"/>
        </a:p>
      </dgm:t>
    </dgm:pt>
    <dgm:pt modelId="{8D8740FB-809D-7A47-B270-38F86BF5A10F}" type="sibTrans" cxnId="{FBFD1F35-5EDA-E34A-9F5E-EFD112DD7E72}">
      <dgm:prSet/>
      <dgm:spPr/>
      <dgm:t>
        <a:bodyPr/>
        <a:lstStyle/>
        <a:p>
          <a:endParaRPr lang="en-US"/>
        </a:p>
      </dgm:t>
    </dgm:pt>
    <dgm:pt modelId="{DD7EB759-4E68-7146-8B59-9802ADD2CEDD}">
      <dgm:prSet phldrT="[Text]"/>
      <dgm:spPr>
        <a:solidFill>
          <a:srgbClr val="FFFF00"/>
        </a:solidFill>
      </dgm:spPr>
      <dgm:t>
        <a:bodyPr/>
        <a:lstStyle/>
        <a:p>
          <a:r>
            <a:rPr lang="en-US" dirty="0" err="1">
              <a:solidFill>
                <a:schemeClr val="tx1"/>
              </a:solidFill>
            </a:rPr>
            <a:t>Stor</a:t>
          </a:r>
          <a:endParaRPr lang="en-US" dirty="0">
            <a:solidFill>
              <a:schemeClr val="tx1"/>
            </a:solidFill>
          </a:endParaRPr>
        </a:p>
      </dgm:t>
    </dgm:pt>
    <dgm:pt modelId="{EDD8CD91-EA08-2345-BC7C-3D5CD21F2ECA}" type="parTrans" cxnId="{1E80A5D8-A6BA-0B42-B2FF-D359C98EFA4E}">
      <dgm:prSet/>
      <dgm:spPr/>
      <dgm:t>
        <a:bodyPr/>
        <a:lstStyle/>
        <a:p>
          <a:endParaRPr lang="en-US"/>
        </a:p>
      </dgm:t>
    </dgm:pt>
    <dgm:pt modelId="{2233F2FB-6192-474A-8E42-BEE8BE4D4874}" type="sibTrans" cxnId="{1E80A5D8-A6BA-0B42-B2FF-D359C98EFA4E}">
      <dgm:prSet/>
      <dgm:spPr/>
      <dgm:t>
        <a:bodyPr/>
        <a:lstStyle/>
        <a:p>
          <a:endParaRPr lang="en-US"/>
        </a:p>
      </dgm:t>
    </dgm:pt>
    <dgm:pt modelId="{A74026D5-9EF9-3A40-8A01-EDDAE0A8D5ED}">
      <dgm:prSet phldrT="[Text]"/>
      <dgm:spPr/>
      <dgm:t>
        <a:bodyPr/>
        <a:lstStyle/>
        <a:p>
          <a:r>
            <a:rPr lang="en-US" dirty="0"/>
            <a:t>Sell</a:t>
          </a:r>
        </a:p>
      </dgm:t>
    </dgm:pt>
    <dgm:pt modelId="{CA68B73F-9F3C-C849-94D9-BB9B4FC6B74C}" type="parTrans" cxnId="{7CD8D0DA-78F1-D04A-8BD5-8C1BAD9B9535}">
      <dgm:prSet/>
      <dgm:spPr/>
      <dgm:t>
        <a:bodyPr/>
        <a:lstStyle/>
        <a:p>
          <a:endParaRPr lang="en-US"/>
        </a:p>
      </dgm:t>
    </dgm:pt>
    <dgm:pt modelId="{A9A455C7-606E-C247-94DB-CB151B1B4285}" type="sibTrans" cxnId="{7CD8D0DA-78F1-D04A-8BD5-8C1BAD9B9535}">
      <dgm:prSet/>
      <dgm:spPr/>
      <dgm:t>
        <a:bodyPr/>
        <a:lstStyle/>
        <a:p>
          <a:endParaRPr lang="en-US"/>
        </a:p>
      </dgm:t>
    </dgm:pt>
    <dgm:pt modelId="{A51807A5-A5E6-C441-916B-61F809603EDE}">
      <dgm:prSet phldrT="[Text]"/>
      <dgm:spPr>
        <a:solidFill>
          <a:srgbClr val="FF0000"/>
        </a:solidFill>
      </dgm:spPr>
      <dgm:t>
        <a:bodyPr/>
        <a:lstStyle/>
        <a:p>
          <a:r>
            <a:rPr lang="en-US" dirty="0" err="1"/>
            <a:t>Refr</a:t>
          </a:r>
          <a:endParaRPr lang="en-US" dirty="0"/>
        </a:p>
      </dgm:t>
    </dgm:pt>
    <dgm:pt modelId="{7391F034-D2C5-B845-8AAC-CCD83EEBA143}" type="parTrans" cxnId="{552D73B5-7D06-CE48-806B-664973A0575E}">
      <dgm:prSet/>
      <dgm:spPr/>
      <dgm:t>
        <a:bodyPr/>
        <a:lstStyle/>
        <a:p>
          <a:endParaRPr lang="en-US"/>
        </a:p>
      </dgm:t>
    </dgm:pt>
    <dgm:pt modelId="{80460F8E-007D-304C-A91B-AEF14C63A894}" type="sibTrans" cxnId="{552D73B5-7D06-CE48-806B-664973A0575E}">
      <dgm:prSet/>
      <dgm:spPr/>
      <dgm:t>
        <a:bodyPr/>
        <a:lstStyle/>
        <a:p>
          <a:endParaRPr lang="en-US"/>
        </a:p>
      </dgm:t>
    </dgm:pt>
    <dgm:pt modelId="{7FDF43A8-36B7-294A-BD8A-FD3DA56C6D36}">
      <dgm:prSet phldrT="[Text]"/>
      <dgm:spPr>
        <a:solidFill>
          <a:schemeClr val="accent1"/>
        </a:solidFill>
      </dgm:spPr>
      <dgm:t>
        <a:bodyPr/>
        <a:lstStyle/>
        <a:p>
          <a:r>
            <a:rPr lang="en-US" dirty="0"/>
            <a:t>package</a:t>
          </a:r>
        </a:p>
      </dgm:t>
    </dgm:pt>
    <dgm:pt modelId="{9F24963C-44D9-DA49-B240-C326E41F26FC}" type="parTrans" cxnId="{2C9B7A25-6100-F84D-984A-F192D0376534}">
      <dgm:prSet/>
      <dgm:spPr/>
      <dgm:t>
        <a:bodyPr/>
        <a:lstStyle/>
        <a:p>
          <a:endParaRPr lang="en-US"/>
        </a:p>
      </dgm:t>
    </dgm:pt>
    <dgm:pt modelId="{8DFACA46-A763-344B-B864-07C34FA8C363}" type="sibTrans" cxnId="{2C9B7A25-6100-F84D-984A-F192D0376534}">
      <dgm:prSet/>
      <dgm:spPr/>
      <dgm:t>
        <a:bodyPr/>
        <a:lstStyle/>
        <a:p>
          <a:endParaRPr lang="en-US"/>
        </a:p>
      </dgm:t>
    </dgm:pt>
    <dgm:pt modelId="{28DAC87F-8E66-5444-99D4-527B21A25AEE}" type="pres">
      <dgm:prSet presAssocID="{47BD7650-626D-1341-8CF5-8741742E86C8}" presName="Name0" presStyleCnt="0">
        <dgm:presLayoutVars>
          <dgm:dir/>
          <dgm:resizeHandles/>
        </dgm:presLayoutVars>
      </dgm:prSet>
      <dgm:spPr/>
    </dgm:pt>
    <dgm:pt modelId="{CE4FB724-A480-4B4C-9A09-4B413CD28EC0}" type="pres">
      <dgm:prSet presAssocID="{0B696B83-06DB-C649-99B3-C80F8BFFF40C}" presName="compNode" presStyleCnt="0"/>
      <dgm:spPr/>
    </dgm:pt>
    <dgm:pt modelId="{7FBB4C12-BFC7-BB43-A2A6-7D5A477199EE}" type="pres">
      <dgm:prSet presAssocID="{0B696B83-06DB-C649-99B3-C80F8BFFF40C}" presName="dummyConnPt" presStyleCnt="0"/>
      <dgm:spPr/>
    </dgm:pt>
    <dgm:pt modelId="{CDA340DB-6D9A-1542-8BAB-4050096A2D90}" type="pres">
      <dgm:prSet presAssocID="{0B696B83-06DB-C649-99B3-C80F8BFFF40C}" presName="node" presStyleLbl="node1" presStyleIdx="0" presStyleCnt="10" custLinFactNeighborX="38172" custLinFactNeighborY="-68489">
        <dgm:presLayoutVars>
          <dgm:bulletEnabled val="1"/>
        </dgm:presLayoutVars>
      </dgm:prSet>
      <dgm:spPr/>
    </dgm:pt>
    <dgm:pt modelId="{998850C3-4E39-DA42-B4CD-70B84C4AA219}" type="pres">
      <dgm:prSet presAssocID="{715E9263-D179-9348-8090-33750C29F6BC}" presName="sibTrans" presStyleLbl="bgSibTrans2D1" presStyleIdx="0" presStyleCnt="9"/>
      <dgm:spPr/>
    </dgm:pt>
    <dgm:pt modelId="{99EEF5B0-EB27-B148-9D61-AE34D870F317}" type="pres">
      <dgm:prSet presAssocID="{DD7EB759-4E68-7146-8B59-9802ADD2CEDD}" presName="compNode" presStyleCnt="0"/>
      <dgm:spPr/>
    </dgm:pt>
    <dgm:pt modelId="{10D0DC78-D7F4-3247-A417-EA8A7CA75C1E}" type="pres">
      <dgm:prSet presAssocID="{DD7EB759-4E68-7146-8B59-9802ADD2CEDD}" presName="dummyConnPt" presStyleCnt="0"/>
      <dgm:spPr/>
    </dgm:pt>
    <dgm:pt modelId="{75F6911D-722F-4C45-8BD0-4B9329A5A67F}" type="pres">
      <dgm:prSet presAssocID="{DD7EB759-4E68-7146-8B59-9802ADD2CEDD}" presName="node" presStyleLbl="node1" presStyleIdx="1" presStyleCnt="10" custLinFactNeighborX="13367" custLinFactNeighborY="-74685">
        <dgm:presLayoutVars>
          <dgm:bulletEnabled val="1"/>
        </dgm:presLayoutVars>
      </dgm:prSet>
      <dgm:spPr/>
    </dgm:pt>
    <dgm:pt modelId="{120AF040-3025-914C-8579-EFBA4AE245DD}" type="pres">
      <dgm:prSet presAssocID="{2233F2FB-6192-474A-8E42-BEE8BE4D4874}" presName="sibTrans" presStyleLbl="bgSibTrans2D1" presStyleIdx="1" presStyleCnt="9"/>
      <dgm:spPr/>
    </dgm:pt>
    <dgm:pt modelId="{1B1C1DBB-4597-FA4E-8D89-F644C8D81FCB}" type="pres">
      <dgm:prSet presAssocID="{63FEAC5D-3F91-0C4B-9A52-68B413D69CB0}" presName="compNode" presStyleCnt="0"/>
      <dgm:spPr/>
    </dgm:pt>
    <dgm:pt modelId="{8E6A41D9-0723-9A46-9DBE-7148676A64B8}" type="pres">
      <dgm:prSet presAssocID="{63FEAC5D-3F91-0C4B-9A52-68B413D69CB0}" presName="dummyConnPt" presStyleCnt="0"/>
      <dgm:spPr/>
    </dgm:pt>
    <dgm:pt modelId="{BE26D441-CE21-0245-8BBB-6BEC5973CB5F}" type="pres">
      <dgm:prSet presAssocID="{63FEAC5D-3F91-0C4B-9A52-68B413D69CB0}" presName="node" presStyleLbl="node1" presStyleIdx="2" presStyleCnt="10" custLinFactNeighborX="-2898" custLinFactNeighborY="-71656">
        <dgm:presLayoutVars>
          <dgm:bulletEnabled val="1"/>
        </dgm:presLayoutVars>
      </dgm:prSet>
      <dgm:spPr/>
    </dgm:pt>
    <dgm:pt modelId="{32A7E623-5E3E-3A48-8CB3-353FF3439BD2}" type="pres">
      <dgm:prSet presAssocID="{581CBEAC-28EE-7741-A090-1824F8166DCF}" presName="sibTrans" presStyleLbl="bgSibTrans2D1" presStyleIdx="2" presStyleCnt="9"/>
      <dgm:spPr/>
    </dgm:pt>
    <dgm:pt modelId="{61EC85A8-39A7-A14D-B4CF-8C57B0147C50}" type="pres">
      <dgm:prSet presAssocID="{80454F1A-C9F1-2C41-801C-A1B5199E4D9A}" presName="compNode" presStyleCnt="0"/>
      <dgm:spPr/>
    </dgm:pt>
    <dgm:pt modelId="{E5AA102D-502D-D343-AA32-EFA7DE6257EC}" type="pres">
      <dgm:prSet presAssocID="{80454F1A-C9F1-2C41-801C-A1B5199E4D9A}" presName="dummyConnPt" presStyleCnt="0"/>
      <dgm:spPr/>
    </dgm:pt>
    <dgm:pt modelId="{8C28EB90-4070-0042-B584-D574DCB1687E}" type="pres">
      <dgm:prSet presAssocID="{80454F1A-C9F1-2C41-801C-A1B5199E4D9A}" presName="node" presStyleLbl="node1" presStyleIdx="3" presStyleCnt="10" custLinFactNeighborX="13368" custLinFactNeighborY="-52341">
        <dgm:presLayoutVars>
          <dgm:bulletEnabled val="1"/>
        </dgm:presLayoutVars>
      </dgm:prSet>
      <dgm:spPr/>
    </dgm:pt>
    <dgm:pt modelId="{4121BEC0-BF48-B946-A8D7-79C703361B6D}" type="pres">
      <dgm:prSet presAssocID="{BE19647C-FD13-D74A-A578-A41D80C28ED4}" presName="sibTrans" presStyleLbl="bgSibTrans2D1" presStyleIdx="3" presStyleCnt="9"/>
      <dgm:spPr/>
    </dgm:pt>
    <dgm:pt modelId="{4149648C-BD25-C342-A198-93485DF4FECB}" type="pres">
      <dgm:prSet presAssocID="{5704A006-D38E-624F-859E-14112BB3BA56}" presName="compNode" presStyleCnt="0"/>
      <dgm:spPr/>
    </dgm:pt>
    <dgm:pt modelId="{41021333-5873-7347-BCFA-E99BB5F56CC9}" type="pres">
      <dgm:prSet presAssocID="{5704A006-D38E-624F-859E-14112BB3BA56}" presName="dummyConnPt" presStyleCnt="0"/>
      <dgm:spPr/>
    </dgm:pt>
    <dgm:pt modelId="{9A822DF4-8FEB-374F-830A-BDC5FBFDEDFF}" type="pres">
      <dgm:prSet presAssocID="{5704A006-D38E-624F-859E-14112BB3BA56}" presName="node" presStyleLbl="node1" presStyleIdx="4" presStyleCnt="10" custLinFactNeighborX="-64926" custLinFactNeighborY="79352">
        <dgm:presLayoutVars>
          <dgm:bulletEnabled val="1"/>
        </dgm:presLayoutVars>
      </dgm:prSet>
      <dgm:spPr/>
    </dgm:pt>
    <dgm:pt modelId="{000AA1BE-EAF7-EF4F-8C25-FD85D8115ABC}" type="pres">
      <dgm:prSet presAssocID="{E2DA8D1A-5937-494B-A93F-538E65BE1457}" presName="sibTrans" presStyleLbl="bgSibTrans2D1" presStyleIdx="4" presStyleCnt="9"/>
      <dgm:spPr/>
    </dgm:pt>
    <dgm:pt modelId="{3B0F2494-B344-264A-8F2F-964F2879C4F6}" type="pres">
      <dgm:prSet presAssocID="{CCBBEEB0-00AC-634E-91FB-7C9553AA30B9}" presName="compNode" presStyleCnt="0"/>
      <dgm:spPr/>
    </dgm:pt>
    <dgm:pt modelId="{72FE5AFA-CB46-0441-B22A-804A3E76BE6B}" type="pres">
      <dgm:prSet presAssocID="{CCBBEEB0-00AC-634E-91FB-7C9553AA30B9}" presName="dummyConnPt" presStyleCnt="0"/>
      <dgm:spPr/>
    </dgm:pt>
    <dgm:pt modelId="{3E30D97E-08B5-1E4B-844D-4F9CCC3FDB7F}" type="pres">
      <dgm:prSet presAssocID="{CCBBEEB0-00AC-634E-91FB-7C9553AA30B9}" presName="node" presStyleLbl="node1" presStyleIdx="5" presStyleCnt="10" custLinFactY="89473" custLinFactNeighborX="62584" custLinFactNeighborY="100000">
        <dgm:presLayoutVars>
          <dgm:bulletEnabled val="1"/>
        </dgm:presLayoutVars>
      </dgm:prSet>
      <dgm:spPr/>
    </dgm:pt>
    <dgm:pt modelId="{DD1BA946-210F-E541-A459-7322609584D4}" type="pres">
      <dgm:prSet presAssocID="{F58673C4-87BA-D348-92E6-8D4528CA398E}" presName="sibTrans" presStyleLbl="bgSibTrans2D1" presStyleIdx="5" presStyleCnt="9"/>
      <dgm:spPr/>
    </dgm:pt>
    <dgm:pt modelId="{82729A1C-3837-4846-9CEC-9933A7F012DB}" type="pres">
      <dgm:prSet presAssocID="{04591AC6-442E-9640-9339-0B2A0C78AA5F}" presName="compNode" presStyleCnt="0"/>
      <dgm:spPr/>
    </dgm:pt>
    <dgm:pt modelId="{85DBA62C-23E6-CC4A-B67F-23C6AF59F7B0}" type="pres">
      <dgm:prSet presAssocID="{04591AC6-442E-9640-9339-0B2A0C78AA5F}" presName="dummyConnPt" presStyleCnt="0"/>
      <dgm:spPr/>
    </dgm:pt>
    <dgm:pt modelId="{FA987A46-8833-6449-BDE2-3272657BDDBE}" type="pres">
      <dgm:prSet presAssocID="{04591AC6-442E-9640-9339-0B2A0C78AA5F}" presName="node" presStyleLbl="node1" presStyleIdx="6" presStyleCnt="10" custLinFactX="11207" custLinFactY="93873" custLinFactNeighborX="100000" custLinFactNeighborY="100000">
        <dgm:presLayoutVars>
          <dgm:bulletEnabled val="1"/>
        </dgm:presLayoutVars>
      </dgm:prSet>
      <dgm:spPr/>
    </dgm:pt>
    <dgm:pt modelId="{FF3FBDB6-EED8-8A47-AC0E-AE3C8EC6C3BA}" type="pres">
      <dgm:prSet presAssocID="{8D8740FB-809D-7A47-B270-38F86BF5A10F}" presName="sibTrans" presStyleLbl="bgSibTrans2D1" presStyleIdx="6" presStyleCnt="9"/>
      <dgm:spPr/>
    </dgm:pt>
    <dgm:pt modelId="{48F29500-6BD6-2A4B-B132-E97DB81AB421}" type="pres">
      <dgm:prSet presAssocID="{7FDF43A8-36B7-294A-BD8A-FD3DA56C6D36}" presName="compNode" presStyleCnt="0"/>
      <dgm:spPr/>
    </dgm:pt>
    <dgm:pt modelId="{226B7B36-6FA6-AD41-9F8E-99E014663DBF}" type="pres">
      <dgm:prSet presAssocID="{7FDF43A8-36B7-294A-BD8A-FD3DA56C6D36}" presName="dummyConnPt" presStyleCnt="0"/>
      <dgm:spPr/>
    </dgm:pt>
    <dgm:pt modelId="{C0EF1B14-51BD-884F-8AA2-2AA62116FD2B}" type="pres">
      <dgm:prSet presAssocID="{7FDF43A8-36B7-294A-BD8A-FD3DA56C6D36}" presName="node" presStyleLbl="node1" presStyleIdx="7" presStyleCnt="10" custLinFactX="11207" custLinFactY="94531" custLinFactNeighborX="100000" custLinFactNeighborY="100000">
        <dgm:presLayoutVars>
          <dgm:bulletEnabled val="1"/>
        </dgm:presLayoutVars>
      </dgm:prSet>
      <dgm:spPr/>
    </dgm:pt>
    <dgm:pt modelId="{9081538B-52DF-6843-BC55-ACD9AD238740}" type="pres">
      <dgm:prSet presAssocID="{8DFACA46-A763-344B-B864-07C34FA8C363}" presName="sibTrans" presStyleLbl="bgSibTrans2D1" presStyleIdx="7" presStyleCnt="9"/>
      <dgm:spPr/>
    </dgm:pt>
    <dgm:pt modelId="{E10968F2-14DD-B24D-B4DC-D4CA4940DC40}" type="pres">
      <dgm:prSet presAssocID="{A51807A5-A5E6-C441-916B-61F809603EDE}" presName="compNode" presStyleCnt="0"/>
      <dgm:spPr/>
    </dgm:pt>
    <dgm:pt modelId="{52316A8B-CAE2-E84B-BF1A-0233DEE213F5}" type="pres">
      <dgm:prSet presAssocID="{A51807A5-A5E6-C441-916B-61F809603EDE}" presName="dummyConnPt" presStyleCnt="0"/>
      <dgm:spPr/>
    </dgm:pt>
    <dgm:pt modelId="{5A0FC99A-BA62-4D4F-9FEC-A41120EAA622}" type="pres">
      <dgm:prSet presAssocID="{A51807A5-A5E6-C441-916B-61F809603EDE}" presName="node" presStyleLbl="node1" presStyleIdx="8" presStyleCnt="10" custScaleY="61701" custLinFactNeighborX="-7527" custLinFactNeighborY="88295">
        <dgm:presLayoutVars>
          <dgm:bulletEnabled val="1"/>
        </dgm:presLayoutVars>
      </dgm:prSet>
      <dgm:spPr/>
    </dgm:pt>
    <dgm:pt modelId="{67E7BDFE-10C3-D44A-B736-73B07A8635A3}" type="pres">
      <dgm:prSet presAssocID="{80460F8E-007D-304C-A91B-AEF14C63A894}" presName="sibTrans" presStyleLbl="bgSibTrans2D1" presStyleIdx="8" presStyleCnt="9"/>
      <dgm:spPr/>
    </dgm:pt>
    <dgm:pt modelId="{AA44BB3B-25E0-2A4F-87FF-8AC8A92B6912}" type="pres">
      <dgm:prSet presAssocID="{A74026D5-9EF9-3A40-8A01-EDDAE0A8D5ED}" presName="compNode" presStyleCnt="0"/>
      <dgm:spPr/>
    </dgm:pt>
    <dgm:pt modelId="{5DAC7739-9A43-A645-9B24-33E29562A6B4}" type="pres">
      <dgm:prSet presAssocID="{A74026D5-9EF9-3A40-8A01-EDDAE0A8D5ED}" presName="dummyConnPt" presStyleCnt="0"/>
      <dgm:spPr/>
    </dgm:pt>
    <dgm:pt modelId="{131468EA-4119-1145-8854-8F09AC4513E5}" type="pres">
      <dgm:prSet presAssocID="{A74026D5-9EF9-3A40-8A01-EDDAE0A8D5ED}" presName="node" presStyleLbl="node1" presStyleIdx="9" presStyleCnt="10" custLinFactY="-93489" custLinFactNeighborX="-89635" custLinFactNeighborY="-100000">
        <dgm:presLayoutVars>
          <dgm:bulletEnabled val="1"/>
        </dgm:presLayoutVars>
      </dgm:prSet>
      <dgm:spPr/>
    </dgm:pt>
  </dgm:ptLst>
  <dgm:cxnLst>
    <dgm:cxn modelId="{7A0EB406-6F9D-9E48-A96E-AD5484B09072}" type="presOf" srcId="{8DFACA46-A763-344B-B864-07C34FA8C363}" destId="{9081538B-52DF-6843-BC55-ACD9AD238740}" srcOrd="0" destOrd="0" presId="urn:microsoft.com/office/officeart/2005/8/layout/bProcess4"/>
    <dgm:cxn modelId="{5635BB06-9A9F-1D4A-93BB-CE6191E7752A}" type="presOf" srcId="{A51807A5-A5E6-C441-916B-61F809603EDE}" destId="{5A0FC99A-BA62-4D4F-9FEC-A41120EAA622}" srcOrd="0" destOrd="0" presId="urn:microsoft.com/office/officeart/2005/8/layout/bProcess4"/>
    <dgm:cxn modelId="{1C4F2D08-18A2-CE44-9C20-6D21318322DA}" type="presOf" srcId="{80454F1A-C9F1-2C41-801C-A1B5199E4D9A}" destId="{8C28EB90-4070-0042-B584-D574DCB1687E}" srcOrd="0" destOrd="0" presId="urn:microsoft.com/office/officeart/2005/8/layout/bProcess4"/>
    <dgm:cxn modelId="{958D3D13-A444-F746-97CD-317C1F530B70}" srcId="{47BD7650-626D-1341-8CF5-8741742E86C8}" destId="{5704A006-D38E-624F-859E-14112BB3BA56}" srcOrd="4" destOrd="0" parTransId="{F9E9F4BF-EC8D-6C40-87E4-B87990CBD9A4}" sibTransId="{E2DA8D1A-5937-494B-A93F-538E65BE1457}"/>
    <dgm:cxn modelId="{325E0618-BCC6-594C-8CAE-D6098402F953}" type="presOf" srcId="{47BD7650-626D-1341-8CF5-8741742E86C8}" destId="{28DAC87F-8E66-5444-99D4-527B21A25AEE}" srcOrd="0" destOrd="0" presId="urn:microsoft.com/office/officeart/2005/8/layout/bProcess4"/>
    <dgm:cxn modelId="{A5180E1D-87F5-1242-AFF8-1DDDB91C56B7}" type="presOf" srcId="{715E9263-D179-9348-8090-33750C29F6BC}" destId="{998850C3-4E39-DA42-B4CD-70B84C4AA219}" srcOrd="0" destOrd="0" presId="urn:microsoft.com/office/officeart/2005/8/layout/bProcess4"/>
    <dgm:cxn modelId="{974D4B1D-03A8-8B49-A7F2-9706EBE891B7}" type="presOf" srcId="{E2DA8D1A-5937-494B-A93F-538E65BE1457}" destId="{000AA1BE-EAF7-EF4F-8C25-FD85D8115ABC}" srcOrd="0" destOrd="0" presId="urn:microsoft.com/office/officeart/2005/8/layout/bProcess4"/>
    <dgm:cxn modelId="{7279C41E-3203-D143-826A-5FBB62DFF637}" type="presOf" srcId="{F58673C4-87BA-D348-92E6-8D4528CA398E}" destId="{DD1BA946-210F-E541-A459-7322609584D4}" srcOrd="0" destOrd="0" presId="urn:microsoft.com/office/officeart/2005/8/layout/bProcess4"/>
    <dgm:cxn modelId="{88146825-0289-B949-8CE3-1DCF3D8C6063}" type="presOf" srcId="{BE19647C-FD13-D74A-A578-A41D80C28ED4}" destId="{4121BEC0-BF48-B946-A8D7-79C703361B6D}" srcOrd="0" destOrd="0" presId="urn:microsoft.com/office/officeart/2005/8/layout/bProcess4"/>
    <dgm:cxn modelId="{2C9B7A25-6100-F84D-984A-F192D0376534}" srcId="{47BD7650-626D-1341-8CF5-8741742E86C8}" destId="{7FDF43A8-36B7-294A-BD8A-FD3DA56C6D36}" srcOrd="7" destOrd="0" parTransId="{9F24963C-44D9-DA49-B240-C326E41F26FC}" sibTransId="{8DFACA46-A763-344B-B864-07C34FA8C363}"/>
    <dgm:cxn modelId="{45D30827-69C3-4C45-AB74-384D07FCC208}" type="presOf" srcId="{A74026D5-9EF9-3A40-8A01-EDDAE0A8D5ED}" destId="{131468EA-4119-1145-8854-8F09AC4513E5}" srcOrd="0" destOrd="0" presId="urn:microsoft.com/office/officeart/2005/8/layout/bProcess4"/>
    <dgm:cxn modelId="{BFDBCA29-6F71-E54E-B799-5E048ACE0CDE}" srcId="{47BD7650-626D-1341-8CF5-8741742E86C8}" destId="{0B696B83-06DB-C649-99B3-C80F8BFFF40C}" srcOrd="0" destOrd="0" parTransId="{34D97F54-291D-7047-9D51-CD6F5251E245}" sibTransId="{715E9263-D179-9348-8090-33750C29F6BC}"/>
    <dgm:cxn modelId="{6F8BDA2F-3BF0-3449-B1A7-E9EB0448F8AD}" srcId="{47BD7650-626D-1341-8CF5-8741742E86C8}" destId="{80454F1A-C9F1-2C41-801C-A1B5199E4D9A}" srcOrd="3" destOrd="0" parTransId="{538AB59E-0D41-9B46-A80B-9639750D865C}" sibTransId="{BE19647C-FD13-D74A-A578-A41D80C28ED4}"/>
    <dgm:cxn modelId="{B2854031-BAD6-8C40-93CC-6522D6E77387}" srcId="{47BD7650-626D-1341-8CF5-8741742E86C8}" destId="{63FEAC5D-3F91-0C4B-9A52-68B413D69CB0}" srcOrd="2" destOrd="0" parTransId="{E5604DB8-260A-1146-9D55-DF971A206CB6}" sibTransId="{581CBEAC-28EE-7741-A090-1824F8166DCF}"/>
    <dgm:cxn modelId="{FBFD1F35-5EDA-E34A-9F5E-EFD112DD7E72}" srcId="{47BD7650-626D-1341-8CF5-8741742E86C8}" destId="{04591AC6-442E-9640-9339-0B2A0C78AA5F}" srcOrd="6" destOrd="0" parTransId="{1295BC45-BAEB-BC4E-9CC9-82C38F1FF2C8}" sibTransId="{8D8740FB-809D-7A47-B270-38F86BF5A10F}"/>
    <dgm:cxn modelId="{B9B36062-C12E-E846-A8B2-670A2B5E5EB0}" type="presOf" srcId="{0B696B83-06DB-C649-99B3-C80F8BFFF40C}" destId="{CDA340DB-6D9A-1542-8BAB-4050096A2D90}" srcOrd="0" destOrd="0" presId="urn:microsoft.com/office/officeart/2005/8/layout/bProcess4"/>
    <dgm:cxn modelId="{F752A64D-A945-5F42-A76E-3E05A7D3451A}" type="presOf" srcId="{04591AC6-442E-9640-9339-0B2A0C78AA5F}" destId="{FA987A46-8833-6449-BDE2-3272657BDDBE}" srcOrd="0" destOrd="0" presId="urn:microsoft.com/office/officeart/2005/8/layout/bProcess4"/>
    <dgm:cxn modelId="{1758C66F-3430-F446-B383-2C0688F42E5D}" srcId="{47BD7650-626D-1341-8CF5-8741742E86C8}" destId="{CCBBEEB0-00AC-634E-91FB-7C9553AA30B9}" srcOrd="5" destOrd="0" parTransId="{5B0E6376-F259-0E42-8443-2A79B387229C}" sibTransId="{F58673C4-87BA-D348-92E6-8D4528CA398E}"/>
    <dgm:cxn modelId="{4959EE70-37EC-FF4F-9D95-92445C7EDB1D}" type="presOf" srcId="{CCBBEEB0-00AC-634E-91FB-7C9553AA30B9}" destId="{3E30D97E-08B5-1E4B-844D-4F9CCC3FDB7F}" srcOrd="0" destOrd="0" presId="urn:microsoft.com/office/officeart/2005/8/layout/bProcess4"/>
    <dgm:cxn modelId="{95387754-78FB-1045-A5C5-C0C0F787F5C2}" type="presOf" srcId="{2233F2FB-6192-474A-8E42-BEE8BE4D4874}" destId="{120AF040-3025-914C-8579-EFBA4AE245DD}" srcOrd="0" destOrd="0" presId="urn:microsoft.com/office/officeart/2005/8/layout/bProcess4"/>
    <dgm:cxn modelId="{32FBCC57-C100-0740-B63F-C27FE4C6B4FF}" type="presOf" srcId="{63FEAC5D-3F91-0C4B-9A52-68B413D69CB0}" destId="{BE26D441-CE21-0245-8BBB-6BEC5973CB5F}" srcOrd="0" destOrd="0" presId="urn:microsoft.com/office/officeart/2005/8/layout/bProcess4"/>
    <dgm:cxn modelId="{4E324878-5162-E344-8DC2-C50012460AAF}" type="presOf" srcId="{8D8740FB-809D-7A47-B270-38F86BF5A10F}" destId="{FF3FBDB6-EED8-8A47-AC0E-AE3C8EC6C3BA}" srcOrd="0" destOrd="0" presId="urn:microsoft.com/office/officeart/2005/8/layout/bProcess4"/>
    <dgm:cxn modelId="{552D73B5-7D06-CE48-806B-664973A0575E}" srcId="{47BD7650-626D-1341-8CF5-8741742E86C8}" destId="{A51807A5-A5E6-C441-916B-61F809603EDE}" srcOrd="8" destOrd="0" parTransId="{7391F034-D2C5-B845-8AAC-CCD83EEBA143}" sibTransId="{80460F8E-007D-304C-A91B-AEF14C63A894}"/>
    <dgm:cxn modelId="{9BBB7DBE-02EF-364F-8B26-0392A413FBCB}" type="presOf" srcId="{7FDF43A8-36B7-294A-BD8A-FD3DA56C6D36}" destId="{C0EF1B14-51BD-884F-8AA2-2AA62116FD2B}" srcOrd="0" destOrd="0" presId="urn:microsoft.com/office/officeart/2005/8/layout/bProcess4"/>
    <dgm:cxn modelId="{FD5C2ECA-05C4-6C43-B358-06067D284E35}" type="presOf" srcId="{DD7EB759-4E68-7146-8B59-9802ADD2CEDD}" destId="{75F6911D-722F-4C45-8BD0-4B9329A5A67F}" srcOrd="0" destOrd="0" presId="urn:microsoft.com/office/officeart/2005/8/layout/bProcess4"/>
    <dgm:cxn modelId="{1E80A5D8-A6BA-0B42-B2FF-D359C98EFA4E}" srcId="{47BD7650-626D-1341-8CF5-8741742E86C8}" destId="{DD7EB759-4E68-7146-8B59-9802ADD2CEDD}" srcOrd="1" destOrd="0" parTransId="{EDD8CD91-EA08-2345-BC7C-3D5CD21F2ECA}" sibTransId="{2233F2FB-6192-474A-8E42-BEE8BE4D4874}"/>
    <dgm:cxn modelId="{7CD8D0DA-78F1-D04A-8BD5-8C1BAD9B9535}" srcId="{47BD7650-626D-1341-8CF5-8741742E86C8}" destId="{A74026D5-9EF9-3A40-8A01-EDDAE0A8D5ED}" srcOrd="9" destOrd="0" parTransId="{CA68B73F-9F3C-C849-94D9-BB9B4FC6B74C}" sibTransId="{A9A455C7-606E-C247-94DB-CB151B1B4285}"/>
    <dgm:cxn modelId="{BBBDD4DB-B518-6D4E-8FAA-B2D732BCA6E8}" type="presOf" srcId="{581CBEAC-28EE-7741-A090-1824F8166DCF}" destId="{32A7E623-5E3E-3A48-8CB3-353FF3439BD2}" srcOrd="0" destOrd="0" presId="urn:microsoft.com/office/officeart/2005/8/layout/bProcess4"/>
    <dgm:cxn modelId="{B5609EED-4CDB-D047-92FF-3369D5D37F0D}" type="presOf" srcId="{5704A006-D38E-624F-859E-14112BB3BA56}" destId="{9A822DF4-8FEB-374F-830A-BDC5FBFDEDFF}" srcOrd="0" destOrd="0" presId="urn:microsoft.com/office/officeart/2005/8/layout/bProcess4"/>
    <dgm:cxn modelId="{374A0EF4-595B-4D40-B197-F4D15AF13D81}" type="presOf" srcId="{80460F8E-007D-304C-A91B-AEF14C63A894}" destId="{67E7BDFE-10C3-D44A-B736-73B07A8635A3}" srcOrd="0" destOrd="0" presId="urn:microsoft.com/office/officeart/2005/8/layout/bProcess4"/>
    <dgm:cxn modelId="{0453ACD8-F8BD-7644-AFFC-35743E3AC458}" type="presParOf" srcId="{28DAC87F-8E66-5444-99D4-527B21A25AEE}" destId="{CE4FB724-A480-4B4C-9A09-4B413CD28EC0}" srcOrd="0" destOrd="0" presId="urn:microsoft.com/office/officeart/2005/8/layout/bProcess4"/>
    <dgm:cxn modelId="{BE7D62E7-455D-F340-A414-C3870A511244}" type="presParOf" srcId="{CE4FB724-A480-4B4C-9A09-4B413CD28EC0}" destId="{7FBB4C12-BFC7-BB43-A2A6-7D5A477199EE}" srcOrd="0" destOrd="0" presId="urn:microsoft.com/office/officeart/2005/8/layout/bProcess4"/>
    <dgm:cxn modelId="{24F5AE1B-54E9-DF40-BFF6-31F214925B37}" type="presParOf" srcId="{CE4FB724-A480-4B4C-9A09-4B413CD28EC0}" destId="{CDA340DB-6D9A-1542-8BAB-4050096A2D90}" srcOrd="1" destOrd="0" presId="urn:microsoft.com/office/officeart/2005/8/layout/bProcess4"/>
    <dgm:cxn modelId="{31B23D61-CAF5-604E-A296-45200B34344C}" type="presParOf" srcId="{28DAC87F-8E66-5444-99D4-527B21A25AEE}" destId="{998850C3-4E39-DA42-B4CD-70B84C4AA219}" srcOrd="1" destOrd="0" presId="urn:microsoft.com/office/officeart/2005/8/layout/bProcess4"/>
    <dgm:cxn modelId="{D8E46C40-43CE-0944-8CB6-1F9B87996B3E}" type="presParOf" srcId="{28DAC87F-8E66-5444-99D4-527B21A25AEE}" destId="{99EEF5B0-EB27-B148-9D61-AE34D870F317}" srcOrd="2" destOrd="0" presId="urn:microsoft.com/office/officeart/2005/8/layout/bProcess4"/>
    <dgm:cxn modelId="{6C29BB2E-61E9-DB49-ADA7-2FD7BD40B1DA}" type="presParOf" srcId="{99EEF5B0-EB27-B148-9D61-AE34D870F317}" destId="{10D0DC78-D7F4-3247-A417-EA8A7CA75C1E}" srcOrd="0" destOrd="0" presId="urn:microsoft.com/office/officeart/2005/8/layout/bProcess4"/>
    <dgm:cxn modelId="{1B2470D0-0A3B-9240-A2C7-33D1076CA2CD}" type="presParOf" srcId="{99EEF5B0-EB27-B148-9D61-AE34D870F317}" destId="{75F6911D-722F-4C45-8BD0-4B9329A5A67F}" srcOrd="1" destOrd="0" presId="urn:microsoft.com/office/officeart/2005/8/layout/bProcess4"/>
    <dgm:cxn modelId="{A435E796-9632-7940-96A1-68A8841ACBC6}" type="presParOf" srcId="{28DAC87F-8E66-5444-99D4-527B21A25AEE}" destId="{120AF040-3025-914C-8579-EFBA4AE245DD}" srcOrd="3" destOrd="0" presId="urn:microsoft.com/office/officeart/2005/8/layout/bProcess4"/>
    <dgm:cxn modelId="{52FE88EC-08AD-FD46-B72C-BE2C2CB0FD29}" type="presParOf" srcId="{28DAC87F-8E66-5444-99D4-527B21A25AEE}" destId="{1B1C1DBB-4597-FA4E-8D89-F644C8D81FCB}" srcOrd="4" destOrd="0" presId="urn:microsoft.com/office/officeart/2005/8/layout/bProcess4"/>
    <dgm:cxn modelId="{4B7201A6-BC99-2345-94E2-91A937FAD4EE}" type="presParOf" srcId="{1B1C1DBB-4597-FA4E-8D89-F644C8D81FCB}" destId="{8E6A41D9-0723-9A46-9DBE-7148676A64B8}" srcOrd="0" destOrd="0" presId="urn:microsoft.com/office/officeart/2005/8/layout/bProcess4"/>
    <dgm:cxn modelId="{C095E4CB-FB7D-4C49-BED1-869B0E822A71}" type="presParOf" srcId="{1B1C1DBB-4597-FA4E-8D89-F644C8D81FCB}" destId="{BE26D441-CE21-0245-8BBB-6BEC5973CB5F}" srcOrd="1" destOrd="0" presId="urn:microsoft.com/office/officeart/2005/8/layout/bProcess4"/>
    <dgm:cxn modelId="{D1B1669D-A500-634C-8A22-19D6292C82CA}" type="presParOf" srcId="{28DAC87F-8E66-5444-99D4-527B21A25AEE}" destId="{32A7E623-5E3E-3A48-8CB3-353FF3439BD2}" srcOrd="5" destOrd="0" presId="urn:microsoft.com/office/officeart/2005/8/layout/bProcess4"/>
    <dgm:cxn modelId="{42FA53B3-0176-9B4E-BD01-42F26C68FCA2}" type="presParOf" srcId="{28DAC87F-8E66-5444-99D4-527B21A25AEE}" destId="{61EC85A8-39A7-A14D-B4CF-8C57B0147C50}" srcOrd="6" destOrd="0" presId="urn:microsoft.com/office/officeart/2005/8/layout/bProcess4"/>
    <dgm:cxn modelId="{5164A893-1C87-1E45-9C3B-EBCE9C2B5ED9}" type="presParOf" srcId="{61EC85A8-39A7-A14D-B4CF-8C57B0147C50}" destId="{E5AA102D-502D-D343-AA32-EFA7DE6257EC}" srcOrd="0" destOrd="0" presId="urn:microsoft.com/office/officeart/2005/8/layout/bProcess4"/>
    <dgm:cxn modelId="{02299290-7F29-6147-8153-0E88E1CD4784}" type="presParOf" srcId="{61EC85A8-39A7-A14D-B4CF-8C57B0147C50}" destId="{8C28EB90-4070-0042-B584-D574DCB1687E}" srcOrd="1" destOrd="0" presId="urn:microsoft.com/office/officeart/2005/8/layout/bProcess4"/>
    <dgm:cxn modelId="{1B8FB23E-F18F-0C4B-9B79-FB7A16D8DF25}" type="presParOf" srcId="{28DAC87F-8E66-5444-99D4-527B21A25AEE}" destId="{4121BEC0-BF48-B946-A8D7-79C703361B6D}" srcOrd="7" destOrd="0" presId="urn:microsoft.com/office/officeart/2005/8/layout/bProcess4"/>
    <dgm:cxn modelId="{AADF2AB9-F4FB-454C-9AF4-BB31159173E7}" type="presParOf" srcId="{28DAC87F-8E66-5444-99D4-527B21A25AEE}" destId="{4149648C-BD25-C342-A198-93485DF4FECB}" srcOrd="8" destOrd="0" presId="urn:microsoft.com/office/officeart/2005/8/layout/bProcess4"/>
    <dgm:cxn modelId="{3CEC42E3-0A1A-504C-BC5F-72788E322CF7}" type="presParOf" srcId="{4149648C-BD25-C342-A198-93485DF4FECB}" destId="{41021333-5873-7347-BCFA-E99BB5F56CC9}" srcOrd="0" destOrd="0" presId="urn:microsoft.com/office/officeart/2005/8/layout/bProcess4"/>
    <dgm:cxn modelId="{4C50D6DE-AEE6-A44A-B93F-0E487DF69B97}" type="presParOf" srcId="{4149648C-BD25-C342-A198-93485DF4FECB}" destId="{9A822DF4-8FEB-374F-830A-BDC5FBFDEDFF}" srcOrd="1" destOrd="0" presId="urn:microsoft.com/office/officeart/2005/8/layout/bProcess4"/>
    <dgm:cxn modelId="{F9D946B2-0B21-1940-A4BE-FB720936A84A}" type="presParOf" srcId="{28DAC87F-8E66-5444-99D4-527B21A25AEE}" destId="{000AA1BE-EAF7-EF4F-8C25-FD85D8115ABC}" srcOrd="9" destOrd="0" presId="urn:microsoft.com/office/officeart/2005/8/layout/bProcess4"/>
    <dgm:cxn modelId="{F1157767-0658-1945-BEC6-2BD40A23E2C7}" type="presParOf" srcId="{28DAC87F-8E66-5444-99D4-527B21A25AEE}" destId="{3B0F2494-B344-264A-8F2F-964F2879C4F6}" srcOrd="10" destOrd="0" presId="urn:microsoft.com/office/officeart/2005/8/layout/bProcess4"/>
    <dgm:cxn modelId="{73AC8B33-2F23-EF4C-AC6C-73D42C8882E7}" type="presParOf" srcId="{3B0F2494-B344-264A-8F2F-964F2879C4F6}" destId="{72FE5AFA-CB46-0441-B22A-804A3E76BE6B}" srcOrd="0" destOrd="0" presId="urn:microsoft.com/office/officeart/2005/8/layout/bProcess4"/>
    <dgm:cxn modelId="{22EA8EB2-55F8-C645-9864-1BAF0D28522F}" type="presParOf" srcId="{3B0F2494-B344-264A-8F2F-964F2879C4F6}" destId="{3E30D97E-08B5-1E4B-844D-4F9CCC3FDB7F}" srcOrd="1" destOrd="0" presId="urn:microsoft.com/office/officeart/2005/8/layout/bProcess4"/>
    <dgm:cxn modelId="{34A5DF3E-5125-3548-808F-09A9C59EE628}" type="presParOf" srcId="{28DAC87F-8E66-5444-99D4-527B21A25AEE}" destId="{DD1BA946-210F-E541-A459-7322609584D4}" srcOrd="11" destOrd="0" presId="urn:microsoft.com/office/officeart/2005/8/layout/bProcess4"/>
    <dgm:cxn modelId="{CFD1C7CB-CADE-6A47-8415-42DC721A24D3}" type="presParOf" srcId="{28DAC87F-8E66-5444-99D4-527B21A25AEE}" destId="{82729A1C-3837-4846-9CEC-9933A7F012DB}" srcOrd="12" destOrd="0" presId="urn:microsoft.com/office/officeart/2005/8/layout/bProcess4"/>
    <dgm:cxn modelId="{BBEE45D4-66C0-4244-B2DF-599601C9BADF}" type="presParOf" srcId="{82729A1C-3837-4846-9CEC-9933A7F012DB}" destId="{85DBA62C-23E6-CC4A-B67F-23C6AF59F7B0}" srcOrd="0" destOrd="0" presId="urn:microsoft.com/office/officeart/2005/8/layout/bProcess4"/>
    <dgm:cxn modelId="{591860FA-3062-B147-93A5-13C6C8F6E084}" type="presParOf" srcId="{82729A1C-3837-4846-9CEC-9933A7F012DB}" destId="{FA987A46-8833-6449-BDE2-3272657BDDBE}" srcOrd="1" destOrd="0" presId="urn:microsoft.com/office/officeart/2005/8/layout/bProcess4"/>
    <dgm:cxn modelId="{E5D12945-1CEC-ED4A-8A9F-FF229488ABA1}" type="presParOf" srcId="{28DAC87F-8E66-5444-99D4-527B21A25AEE}" destId="{FF3FBDB6-EED8-8A47-AC0E-AE3C8EC6C3BA}" srcOrd="13" destOrd="0" presId="urn:microsoft.com/office/officeart/2005/8/layout/bProcess4"/>
    <dgm:cxn modelId="{E98D0609-F8CD-7F45-A40A-820F4C061011}" type="presParOf" srcId="{28DAC87F-8E66-5444-99D4-527B21A25AEE}" destId="{48F29500-6BD6-2A4B-B132-E97DB81AB421}" srcOrd="14" destOrd="0" presId="urn:microsoft.com/office/officeart/2005/8/layout/bProcess4"/>
    <dgm:cxn modelId="{F688A250-73F4-7A44-B775-ECC41C1FF414}" type="presParOf" srcId="{48F29500-6BD6-2A4B-B132-E97DB81AB421}" destId="{226B7B36-6FA6-AD41-9F8E-99E014663DBF}" srcOrd="0" destOrd="0" presId="urn:microsoft.com/office/officeart/2005/8/layout/bProcess4"/>
    <dgm:cxn modelId="{6AEC0EA9-3292-7646-927A-6DB739C67CA9}" type="presParOf" srcId="{48F29500-6BD6-2A4B-B132-E97DB81AB421}" destId="{C0EF1B14-51BD-884F-8AA2-2AA62116FD2B}" srcOrd="1" destOrd="0" presId="urn:microsoft.com/office/officeart/2005/8/layout/bProcess4"/>
    <dgm:cxn modelId="{4E9D4EF4-A159-BD47-9B7E-97798213256B}" type="presParOf" srcId="{28DAC87F-8E66-5444-99D4-527B21A25AEE}" destId="{9081538B-52DF-6843-BC55-ACD9AD238740}" srcOrd="15" destOrd="0" presId="urn:microsoft.com/office/officeart/2005/8/layout/bProcess4"/>
    <dgm:cxn modelId="{7F2E3D75-1CE1-CA41-BB91-355FC2C429A3}" type="presParOf" srcId="{28DAC87F-8E66-5444-99D4-527B21A25AEE}" destId="{E10968F2-14DD-B24D-B4DC-D4CA4940DC40}" srcOrd="16" destOrd="0" presId="urn:microsoft.com/office/officeart/2005/8/layout/bProcess4"/>
    <dgm:cxn modelId="{0E69C2B2-E86C-EC49-81A0-1C6B94B8DA15}" type="presParOf" srcId="{E10968F2-14DD-B24D-B4DC-D4CA4940DC40}" destId="{52316A8B-CAE2-E84B-BF1A-0233DEE213F5}" srcOrd="0" destOrd="0" presId="urn:microsoft.com/office/officeart/2005/8/layout/bProcess4"/>
    <dgm:cxn modelId="{A64F6676-52BE-464A-969A-FCE303A9E55B}" type="presParOf" srcId="{E10968F2-14DD-B24D-B4DC-D4CA4940DC40}" destId="{5A0FC99A-BA62-4D4F-9FEC-A41120EAA622}" srcOrd="1" destOrd="0" presId="urn:microsoft.com/office/officeart/2005/8/layout/bProcess4"/>
    <dgm:cxn modelId="{ECC98F34-F506-B549-99F9-9222AEA3F79B}" type="presParOf" srcId="{28DAC87F-8E66-5444-99D4-527B21A25AEE}" destId="{67E7BDFE-10C3-D44A-B736-73B07A8635A3}" srcOrd="17" destOrd="0" presId="urn:microsoft.com/office/officeart/2005/8/layout/bProcess4"/>
    <dgm:cxn modelId="{67E48312-41F6-A34A-896F-F45EBA65102D}" type="presParOf" srcId="{28DAC87F-8E66-5444-99D4-527B21A25AEE}" destId="{AA44BB3B-25E0-2A4F-87FF-8AC8A92B6912}" srcOrd="18" destOrd="0" presId="urn:microsoft.com/office/officeart/2005/8/layout/bProcess4"/>
    <dgm:cxn modelId="{30A01387-5BED-D743-9E46-656692864DF5}" type="presParOf" srcId="{AA44BB3B-25E0-2A4F-87FF-8AC8A92B6912}" destId="{5DAC7739-9A43-A645-9B24-33E29562A6B4}" srcOrd="0" destOrd="0" presId="urn:microsoft.com/office/officeart/2005/8/layout/bProcess4"/>
    <dgm:cxn modelId="{89BE46AB-C7D1-8847-9E52-BBD81BB2D9D2}" type="presParOf" srcId="{AA44BB3B-25E0-2A4F-87FF-8AC8A92B6912}" destId="{131468EA-4119-1145-8854-8F09AC4513E5}"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FD8B81-C113-A845-B153-3971E60B920C}" type="doc">
      <dgm:prSet loTypeId="urn:microsoft.com/office/officeart/2008/layout/HorizontalMultiLevelHierarchy" loCatId="" qsTypeId="urn:microsoft.com/office/officeart/2005/8/quickstyle/simple1" qsCatId="simple" csTypeId="urn:microsoft.com/office/officeart/2005/8/colors/accent2_5" csCatId="accent2" phldr="1"/>
      <dgm:spPr/>
      <dgm:t>
        <a:bodyPr/>
        <a:lstStyle/>
        <a:p>
          <a:endParaRPr lang="en-US"/>
        </a:p>
      </dgm:t>
    </dgm:pt>
    <dgm:pt modelId="{3C8016EF-A22D-524D-B54F-FC3B53968148}">
      <dgm:prSet phldrT="[Text]"/>
      <dgm:spPr/>
      <dgm:t>
        <a:bodyPr anchor="ctr"/>
        <a:lstStyle/>
        <a:p>
          <a:r>
            <a:rPr lang="en-US" b="1" spc="800" baseline="0" dirty="0"/>
            <a:t>VEGIES</a:t>
          </a:r>
        </a:p>
      </dgm:t>
    </dgm:pt>
    <dgm:pt modelId="{129204E3-DC30-BE4F-AB7D-F537208C654E}" type="parTrans" cxnId="{06C92E39-1CDA-1345-8D50-D0FA500E792B}">
      <dgm:prSet/>
      <dgm:spPr/>
      <dgm:t>
        <a:bodyPr/>
        <a:lstStyle/>
        <a:p>
          <a:endParaRPr lang="en-US"/>
        </a:p>
      </dgm:t>
    </dgm:pt>
    <dgm:pt modelId="{F3E73EF2-3B51-A743-B75A-A4185AD87066}" type="sibTrans" cxnId="{06C92E39-1CDA-1345-8D50-D0FA500E792B}">
      <dgm:prSet/>
      <dgm:spPr/>
      <dgm:t>
        <a:bodyPr/>
        <a:lstStyle/>
        <a:p>
          <a:endParaRPr lang="en-US"/>
        </a:p>
      </dgm:t>
    </dgm:pt>
    <dgm:pt modelId="{B5793F6A-57E2-604F-BF20-98DAE88B56CC}">
      <dgm:prSet phldrT="[Text]"/>
      <dgm:spPr/>
      <dgm:t>
        <a:bodyPr/>
        <a:lstStyle/>
        <a:p>
          <a:r>
            <a:rPr lang="en-US" dirty="0"/>
            <a:t>Sauerkraut</a:t>
          </a:r>
        </a:p>
      </dgm:t>
    </dgm:pt>
    <dgm:pt modelId="{594085B8-C276-2547-8DCD-1CBEAF6FE4BF}" type="parTrans" cxnId="{AFDF434C-D8CD-424C-BCD9-71656EF73B18}">
      <dgm:prSet/>
      <dgm:spPr/>
      <dgm:t>
        <a:bodyPr/>
        <a:lstStyle/>
        <a:p>
          <a:endParaRPr lang="en-US"/>
        </a:p>
      </dgm:t>
    </dgm:pt>
    <dgm:pt modelId="{586E04D2-F9FE-7C42-A40E-D440F4D4D0A5}" type="sibTrans" cxnId="{AFDF434C-D8CD-424C-BCD9-71656EF73B18}">
      <dgm:prSet/>
      <dgm:spPr/>
      <dgm:t>
        <a:bodyPr/>
        <a:lstStyle/>
        <a:p>
          <a:endParaRPr lang="en-US"/>
        </a:p>
      </dgm:t>
    </dgm:pt>
    <dgm:pt modelId="{AC60C9FF-BB21-8B44-8C43-8FF801FE840D}">
      <dgm:prSet phldrT="[Text]"/>
      <dgm:spPr/>
      <dgm:t>
        <a:bodyPr/>
        <a:lstStyle/>
        <a:p>
          <a:r>
            <a:rPr lang="en-US" dirty="0"/>
            <a:t>Kimchi</a:t>
          </a:r>
          <a:endParaRPr lang="en-US" i="1" dirty="0"/>
        </a:p>
      </dgm:t>
    </dgm:pt>
    <dgm:pt modelId="{5B3071D5-0862-944D-97E0-D47E9B95E563}" type="parTrans" cxnId="{32A29332-88DF-8240-8A38-8F29AE878BC4}">
      <dgm:prSet/>
      <dgm:spPr/>
      <dgm:t>
        <a:bodyPr/>
        <a:lstStyle/>
        <a:p>
          <a:endParaRPr lang="en-US"/>
        </a:p>
      </dgm:t>
    </dgm:pt>
    <dgm:pt modelId="{7651D89F-B9EE-2540-975E-12D4E9236270}" type="sibTrans" cxnId="{32A29332-88DF-8240-8A38-8F29AE878BC4}">
      <dgm:prSet/>
      <dgm:spPr/>
      <dgm:t>
        <a:bodyPr/>
        <a:lstStyle/>
        <a:p>
          <a:endParaRPr lang="en-US"/>
        </a:p>
      </dgm:t>
    </dgm:pt>
    <dgm:pt modelId="{1A170A5C-3A76-2B48-8E78-E85B02C981CF}">
      <dgm:prSet phldrT="[Text]"/>
      <dgm:spPr/>
      <dgm:t>
        <a:bodyPr/>
        <a:lstStyle/>
        <a:p>
          <a:r>
            <a:rPr lang="en-US" dirty="0"/>
            <a:t>Pickles </a:t>
          </a:r>
        </a:p>
      </dgm:t>
    </dgm:pt>
    <dgm:pt modelId="{922CE990-7B92-2848-AE8F-BD55981AE5EB}" type="parTrans" cxnId="{70F61E48-D48A-9F4E-A6CD-C2EDBA679360}">
      <dgm:prSet/>
      <dgm:spPr/>
      <dgm:t>
        <a:bodyPr/>
        <a:lstStyle/>
        <a:p>
          <a:endParaRPr lang="en-US"/>
        </a:p>
      </dgm:t>
    </dgm:pt>
    <dgm:pt modelId="{BF56A3E4-D993-2044-BAAB-92DA81A4049F}" type="sibTrans" cxnId="{70F61E48-D48A-9F4E-A6CD-C2EDBA679360}">
      <dgm:prSet/>
      <dgm:spPr/>
      <dgm:t>
        <a:bodyPr/>
        <a:lstStyle/>
        <a:p>
          <a:endParaRPr lang="en-US"/>
        </a:p>
      </dgm:t>
    </dgm:pt>
    <dgm:pt modelId="{8E3C2058-7367-2245-B388-85D2BC2C3862}">
      <dgm:prSet phldrT="[Text]"/>
      <dgm:spPr/>
      <dgm:t>
        <a:bodyPr/>
        <a:lstStyle/>
        <a:p>
          <a:r>
            <a:rPr lang="en-US" dirty="0"/>
            <a:t>Drinks</a:t>
          </a:r>
        </a:p>
      </dgm:t>
    </dgm:pt>
    <dgm:pt modelId="{92872AF6-E8AE-B347-A98E-163852CE8099}" type="parTrans" cxnId="{F6629ED6-BBD0-4C4D-8575-1025BD5F880B}">
      <dgm:prSet/>
      <dgm:spPr/>
      <dgm:t>
        <a:bodyPr/>
        <a:lstStyle/>
        <a:p>
          <a:endParaRPr lang="en-US"/>
        </a:p>
      </dgm:t>
    </dgm:pt>
    <dgm:pt modelId="{62B32A2B-942B-7746-8FD8-8DC5A09B0A52}" type="sibTrans" cxnId="{F6629ED6-BBD0-4C4D-8575-1025BD5F880B}">
      <dgm:prSet/>
      <dgm:spPr/>
      <dgm:t>
        <a:bodyPr/>
        <a:lstStyle/>
        <a:p>
          <a:endParaRPr lang="en-US"/>
        </a:p>
      </dgm:t>
    </dgm:pt>
    <dgm:pt modelId="{4211DC6A-F5E3-174D-8B6A-6F9FF7F6D9F0}" type="pres">
      <dgm:prSet presAssocID="{47FD8B81-C113-A845-B153-3971E60B920C}" presName="Name0" presStyleCnt="0">
        <dgm:presLayoutVars>
          <dgm:chPref val="1"/>
          <dgm:dir/>
          <dgm:animOne val="branch"/>
          <dgm:animLvl val="lvl"/>
          <dgm:resizeHandles val="exact"/>
        </dgm:presLayoutVars>
      </dgm:prSet>
      <dgm:spPr/>
    </dgm:pt>
    <dgm:pt modelId="{43D5E365-7B6A-F240-AF0C-5FADACE9D498}" type="pres">
      <dgm:prSet presAssocID="{3C8016EF-A22D-524D-B54F-FC3B53968148}" presName="root1" presStyleCnt="0"/>
      <dgm:spPr/>
    </dgm:pt>
    <dgm:pt modelId="{B03B53AE-1877-7740-B05A-AADF24EEAFC3}" type="pres">
      <dgm:prSet presAssocID="{3C8016EF-A22D-524D-B54F-FC3B53968148}" presName="LevelOneTextNode" presStyleLbl="node0" presStyleIdx="0" presStyleCnt="1" custScaleX="121532">
        <dgm:presLayoutVars>
          <dgm:chPref val="3"/>
        </dgm:presLayoutVars>
      </dgm:prSet>
      <dgm:spPr/>
    </dgm:pt>
    <dgm:pt modelId="{13CB25C6-7E99-944D-8F15-1C961605980F}" type="pres">
      <dgm:prSet presAssocID="{3C8016EF-A22D-524D-B54F-FC3B53968148}" presName="level2hierChild" presStyleCnt="0"/>
      <dgm:spPr/>
    </dgm:pt>
    <dgm:pt modelId="{F75AE60D-9454-4D4C-8787-808D3F91BCCA}" type="pres">
      <dgm:prSet presAssocID="{594085B8-C276-2547-8DCD-1CBEAF6FE4BF}" presName="conn2-1" presStyleLbl="parChTrans1D2" presStyleIdx="0" presStyleCnt="4"/>
      <dgm:spPr/>
    </dgm:pt>
    <dgm:pt modelId="{D6522505-DCEB-7D44-A21E-97E7CFCCB9FB}" type="pres">
      <dgm:prSet presAssocID="{594085B8-C276-2547-8DCD-1CBEAF6FE4BF}" presName="connTx" presStyleLbl="parChTrans1D2" presStyleIdx="0" presStyleCnt="4"/>
      <dgm:spPr/>
    </dgm:pt>
    <dgm:pt modelId="{87604551-F5D7-184C-A92C-F8FBF129654A}" type="pres">
      <dgm:prSet presAssocID="{B5793F6A-57E2-604F-BF20-98DAE88B56CC}" presName="root2" presStyleCnt="0"/>
      <dgm:spPr/>
    </dgm:pt>
    <dgm:pt modelId="{EF1A1C33-6583-1549-8D86-5304771CA21E}" type="pres">
      <dgm:prSet presAssocID="{B5793F6A-57E2-604F-BF20-98DAE88B56CC}" presName="LevelTwoTextNode" presStyleLbl="node2" presStyleIdx="0" presStyleCnt="4" custScaleX="181032" custLinFactNeighborX="-505" custLinFactNeighborY="-34781">
        <dgm:presLayoutVars>
          <dgm:chPref val="3"/>
        </dgm:presLayoutVars>
      </dgm:prSet>
      <dgm:spPr/>
    </dgm:pt>
    <dgm:pt modelId="{2BBC3B26-13A8-8846-AE61-782945B71B7B}" type="pres">
      <dgm:prSet presAssocID="{B5793F6A-57E2-604F-BF20-98DAE88B56CC}" presName="level3hierChild" presStyleCnt="0"/>
      <dgm:spPr/>
    </dgm:pt>
    <dgm:pt modelId="{A9C44119-42FC-A140-90C5-D60ED95F580F}" type="pres">
      <dgm:prSet presAssocID="{5B3071D5-0862-944D-97E0-D47E9B95E563}" presName="conn2-1" presStyleLbl="parChTrans1D2" presStyleIdx="1" presStyleCnt="4"/>
      <dgm:spPr/>
    </dgm:pt>
    <dgm:pt modelId="{83FF4C28-F67D-C44D-B596-4A51FA9830F8}" type="pres">
      <dgm:prSet presAssocID="{5B3071D5-0862-944D-97E0-D47E9B95E563}" presName="connTx" presStyleLbl="parChTrans1D2" presStyleIdx="1" presStyleCnt="4"/>
      <dgm:spPr/>
    </dgm:pt>
    <dgm:pt modelId="{3C33D167-DC39-314B-9BDB-BD6E91614802}" type="pres">
      <dgm:prSet presAssocID="{AC60C9FF-BB21-8B44-8C43-8FF801FE840D}" presName="root2" presStyleCnt="0"/>
      <dgm:spPr/>
    </dgm:pt>
    <dgm:pt modelId="{0BE55366-82F9-2B4D-AAC1-5E55D07A2194}" type="pres">
      <dgm:prSet presAssocID="{AC60C9FF-BB21-8B44-8C43-8FF801FE840D}" presName="LevelTwoTextNode" presStyleLbl="node2" presStyleIdx="1" presStyleCnt="4" custScaleX="180527" custLinFactNeighborX="-252" custLinFactNeighborY="-15734">
        <dgm:presLayoutVars>
          <dgm:chPref val="3"/>
        </dgm:presLayoutVars>
      </dgm:prSet>
      <dgm:spPr/>
    </dgm:pt>
    <dgm:pt modelId="{5C456996-F662-DB4A-8E1C-AF844A11EC20}" type="pres">
      <dgm:prSet presAssocID="{AC60C9FF-BB21-8B44-8C43-8FF801FE840D}" presName="level3hierChild" presStyleCnt="0"/>
      <dgm:spPr/>
    </dgm:pt>
    <dgm:pt modelId="{8EEF878D-B490-C64D-A002-58FEBACC1348}" type="pres">
      <dgm:prSet presAssocID="{922CE990-7B92-2848-AE8F-BD55981AE5EB}" presName="conn2-1" presStyleLbl="parChTrans1D2" presStyleIdx="2" presStyleCnt="4"/>
      <dgm:spPr/>
    </dgm:pt>
    <dgm:pt modelId="{9DFE2A4D-48D6-D94D-8A23-645EB7EECF6E}" type="pres">
      <dgm:prSet presAssocID="{922CE990-7B92-2848-AE8F-BD55981AE5EB}" presName="connTx" presStyleLbl="parChTrans1D2" presStyleIdx="2" presStyleCnt="4"/>
      <dgm:spPr/>
    </dgm:pt>
    <dgm:pt modelId="{575F24D6-6EC7-4643-A79C-C221BE61BC2F}" type="pres">
      <dgm:prSet presAssocID="{1A170A5C-3A76-2B48-8E78-E85B02C981CF}" presName="root2" presStyleCnt="0"/>
      <dgm:spPr/>
    </dgm:pt>
    <dgm:pt modelId="{D4920697-96A9-EC4B-9D04-220170B37D87}" type="pres">
      <dgm:prSet presAssocID="{1A170A5C-3A76-2B48-8E78-E85B02C981CF}" presName="LevelTwoTextNode" presStyleLbl="node2" presStyleIdx="2" presStyleCnt="4" custScaleX="180023" custLinFactNeighborX="-504" custLinFactNeighborY="1656">
        <dgm:presLayoutVars>
          <dgm:chPref val="3"/>
        </dgm:presLayoutVars>
      </dgm:prSet>
      <dgm:spPr/>
    </dgm:pt>
    <dgm:pt modelId="{66C7FD62-261A-0141-A8AE-95F87A83CA37}" type="pres">
      <dgm:prSet presAssocID="{1A170A5C-3A76-2B48-8E78-E85B02C981CF}" presName="level3hierChild" presStyleCnt="0"/>
      <dgm:spPr/>
    </dgm:pt>
    <dgm:pt modelId="{F9D28A02-6331-3646-A01C-B87CBA84C3A9}" type="pres">
      <dgm:prSet presAssocID="{92872AF6-E8AE-B347-A98E-163852CE8099}" presName="conn2-1" presStyleLbl="parChTrans1D2" presStyleIdx="3" presStyleCnt="4"/>
      <dgm:spPr/>
    </dgm:pt>
    <dgm:pt modelId="{011F2D2D-6260-AB4B-AFDB-CD10B76390E9}" type="pres">
      <dgm:prSet presAssocID="{92872AF6-E8AE-B347-A98E-163852CE8099}" presName="connTx" presStyleLbl="parChTrans1D2" presStyleIdx="3" presStyleCnt="4"/>
      <dgm:spPr/>
    </dgm:pt>
    <dgm:pt modelId="{0C0B629E-A3FA-3F4D-B89F-F86C25BBE40F}" type="pres">
      <dgm:prSet presAssocID="{8E3C2058-7367-2245-B388-85D2BC2C3862}" presName="root2" presStyleCnt="0"/>
      <dgm:spPr/>
    </dgm:pt>
    <dgm:pt modelId="{AFC20262-DA00-EB4A-BC40-F097960B5F7B}" type="pres">
      <dgm:prSet presAssocID="{8E3C2058-7367-2245-B388-85D2BC2C3862}" presName="LevelTwoTextNode" presStyleLbl="node2" presStyleIdx="3" presStyleCnt="4" custScaleX="180262" custLinFactNeighborY="26500">
        <dgm:presLayoutVars>
          <dgm:chPref val="3"/>
        </dgm:presLayoutVars>
      </dgm:prSet>
      <dgm:spPr/>
    </dgm:pt>
    <dgm:pt modelId="{0D4B9F8D-6D6C-B442-8E4B-7DDD1B324F62}" type="pres">
      <dgm:prSet presAssocID="{8E3C2058-7367-2245-B388-85D2BC2C3862}" presName="level3hierChild" presStyleCnt="0"/>
      <dgm:spPr/>
    </dgm:pt>
  </dgm:ptLst>
  <dgm:cxnLst>
    <dgm:cxn modelId="{E1A30B10-026D-2845-BDBC-4909BEB32B12}" type="presOf" srcId="{B5793F6A-57E2-604F-BF20-98DAE88B56CC}" destId="{EF1A1C33-6583-1549-8D86-5304771CA21E}" srcOrd="0" destOrd="0" presId="urn:microsoft.com/office/officeart/2008/layout/HorizontalMultiLevelHierarchy"/>
    <dgm:cxn modelId="{32A29332-88DF-8240-8A38-8F29AE878BC4}" srcId="{3C8016EF-A22D-524D-B54F-FC3B53968148}" destId="{AC60C9FF-BB21-8B44-8C43-8FF801FE840D}" srcOrd="1" destOrd="0" parTransId="{5B3071D5-0862-944D-97E0-D47E9B95E563}" sibTransId="{7651D89F-B9EE-2540-975E-12D4E9236270}"/>
    <dgm:cxn modelId="{06C92E39-1CDA-1345-8D50-D0FA500E792B}" srcId="{47FD8B81-C113-A845-B153-3971E60B920C}" destId="{3C8016EF-A22D-524D-B54F-FC3B53968148}" srcOrd="0" destOrd="0" parTransId="{129204E3-DC30-BE4F-AB7D-F537208C654E}" sibTransId="{F3E73EF2-3B51-A743-B75A-A4185AD87066}"/>
    <dgm:cxn modelId="{0604E239-6DB9-4D48-8F07-A4DA432EAD2F}" type="presOf" srcId="{922CE990-7B92-2848-AE8F-BD55981AE5EB}" destId="{8EEF878D-B490-C64D-A002-58FEBACC1348}" srcOrd="0" destOrd="0" presId="urn:microsoft.com/office/officeart/2008/layout/HorizontalMultiLevelHierarchy"/>
    <dgm:cxn modelId="{63FB0D3E-8293-8749-B5C9-D5E7B27A635C}" type="presOf" srcId="{92872AF6-E8AE-B347-A98E-163852CE8099}" destId="{011F2D2D-6260-AB4B-AFDB-CD10B76390E9}" srcOrd="1" destOrd="0" presId="urn:microsoft.com/office/officeart/2008/layout/HorizontalMultiLevelHierarchy"/>
    <dgm:cxn modelId="{9CDFCA66-FE3A-B94B-9834-F1E073DA5CB4}" type="presOf" srcId="{47FD8B81-C113-A845-B153-3971E60B920C}" destId="{4211DC6A-F5E3-174D-8B6A-6F9FF7F6D9F0}" srcOrd="0" destOrd="0" presId="urn:microsoft.com/office/officeart/2008/layout/HorizontalMultiLevelHierarchy"/>
    <dgm:cxn modelId="{70F61E48-D48A-9F4E-A6CD-C2EDBA679360}" srcId="{3C8016EF-A22D-524D-B54F-FC3B53968148}" destId="{1A170A5C-3A76-2B48-8E78-E85B02C981CF}" srcOrd="2" destOrd="0" parTransId="{922CE990-7B92-2848-AE8F-BD55981AE5EB}" sibTransId="{BF56A3E4-D993-2044-BAAB-92DA81A4049F}"/>
    <dgm:cxn modelId="{1E3F264C-CFD8-9040-8100-6FD32D00DAD6}" type="presOf" srcId="{5B3071D5-0862-944D-97E0-D47E9B95E563}" destId="{83FF4C28-F67D-C44D-B596-4A51FA9830F8}" srcOrd="1" destOrd="0" presId="urn:microsoft.com/office/officeart/2008/layout/HorizontalMultiLevelHierarchy"/>
    <dgm:cxn modelId="{AFDF434C-D8CD-424C-BCD9-71656EF73B18}" srcId="{3C8016EF-A22D-524D-B54F-FC3B53968148}" destId="{B5793F6A-57E2-604F-BF20-98DAE88B56CC}" srcOrd="0" destOrd="0" parTransId="{594085B8-C276-2547-8DCD-1CBEAF6FE4BF}" sibTransId="{586E04D2-F9FE-7C42-A40E-D440F4D4D0A5}"/>
    <dgm:cxn modelId="{A85C2A5A-D844-4044-97A9-B7C2F1FAAE5A}" type="presOf" srcId="{594085B8-C276-2547-8DCD-1CBEAF6FE4BF}" destId="{F75AE60D-9454-4D4C-8787-808D3F91BCCA}" srcOrd="0" destOrd="0" presId="urn:microsoft.com/office/officeart/2008/layout/HorizontalMultiLevelHierarchy"/>
    <dgm:cxn modelId="{14C5537C-3146-4642-8110-0E43FE930662}" type="presOf" srcId="{1A170A5C-3A76-2B48-8E78-E85B02C981CF}" destId="{D4920697-96A9-EC4B-9D04-220170B37D87}" srcOrd="0" destOrd="0" presId="urn:microsoft.com/office/officeart/2008/layout/HorizontalMultiLevelHierarchy"/>
    <dgm:cxn modelId="{BB5D357E-28BA-D744-8EFA-F2C411CE08C4}" type="presOf" srcId="{3C8016EF-A22D-524D-B54F-FC3B53968148}" destId="{B03B53AE-1877-7740-B05A-AADF24EEAFC3}" srcOrd="0" destOrd="0" presId="urn:microsoft.com/office/officeart/2008/layout/HorizontalMultiLevelHierarchy"/>
    <dgm:cxn modelId="{ED8FBA84-D0D1-0B4A-AF8F-FB731ABA45C7}" type="presOf" srcId="{92872AF6-E8AE-B347-A98E-163852CE8099}" destId="{F9D28A02-6331-3646-A01C-B87CBA84C3A9}" srcOrd="0" destOrd="0" presId="urn:microsoft.com/office/officeart/2008/layout/HorizontalMultiLevelHierarchy"/>
    <dgm:cxn modelId="{41D53794-F606-BC46-A701-5F55510198C0}" type="presOf" srcId="{8E3C2058-7367-2245-B388-85D2BC2C3862}" destId="{AFC20262-DA00-EB4A-BC40-F097960B5F7B}" srcOrd="0" destOrd="0" presId="urn:microsoft.com/office/officeart/2008/layout/HorizontalMultiLevelHierarchy"/>
    <dgm:cxn modelId="{BBD3EEBA-5A8D-724C-975B-CBABADD337FF}" type="presOf" srcId="{5B3071D5-0862-944D-97E0-D47E9B95E563}" destId="{A9C44119-42FC-A140-90C5-D60ED95F580F}" srcOrd="0" destOrd="0" presId="urn:microsoft.com/office/officeart/2008/layout/HorizontalMultiLevelHierarchy"/>
    <dgm:cxn modelId="{F488ABC8-960B-E247-87FD-D141995F3402}" type="presOf" srcId="{AC60C9FF-BB21-8B44-8C43-8FF801FE840D}" destId="{0BE55366-82F9-2B4D-AAC1-5E55D07A2194}" srcOrd="0" destOrd="0" presId="urn:microsoft.com/office/officeart/2008/layout/HorizontalMultiLevelHierarchy"/>
    <dgm:cxn modelId="{F6629ED6-BBD0-4C4D-8575-1025BD5F880B}" srcId="{3C8016EF-A22D-524D-B54F-FC3B53968148}" destId="{8E3C2058-7367-2245-B388-85D2BC2C3862}" srcOrd="3" destOrd="0" parTransId="{92872AF6-E8AE-B347-A98E-163852CE8099}" sibTransId="{62B32A2B-942B-7746-8FD8-8DC5A09B0A52}"/>
    <dgm:cxn modelId="{5BFF70E7-3966-874F-9112-D9B83D01B899}" type="presOf" srcId="{594085B8-C276-2547-8DCD-1CBEAF6FE4BF}" destId="{D6522505-DCEB-7D44-A21E-97E7CFCCB9FB}" srcOrd="1" destOrd="0" presId="urn:microsoft.com/office/officeart/2008/layout/HorizontalMultiLevelHierarchy"/>
    <dgm:cxn modelId="{22F3EBFB-B498-B249-A422-CB3D6077C192}" type="presOf" srcId="{922CE990-7B92-2848-AE8F-BD55981AE5EB}" destId="{9DFE2A4D-48D6-D94D-8A23-645EB7EECF6E}" srcOrd="1" destOrd="0" presId="urn:microsoft.com/office/officeart/2008/layout/HorizontalMultiLevelHierarchy"/>
    <dgm:cxn modelId="{250BE9C3-50CB-E445-B7D0-B6174105C9B9}" type="presParOf" srcId="{4211DC6A-F5E3-174D-8B6A-6F9FF7F6D9F0}" destId="{43D5E365-7B6A-F240-AF0C-5FADACE9D498}" srcOrd="0" destOrd="0" presId="urn:microsoft.com/office/officeart/2008/layout/HorizontalMultiLevelHierarchy"/>
    <dgm:cxn modelId="{882620AA-C4AA-DC45-B302-3D3664AA51D3}" type="presParOf" srcId="{43D5E365-7B6A-F240-AF0C-5FADACE9D498}" destId="{B03B53AE-1877-7740-B05A-AADF24EEAFC3}" srcOrd="0" destOrd="0" presId="urn:microsoft.com/office/officeart/2008/layout/HorizontalMultiLevelHierarchy"/>
    <dgm:cxn modelId="{D2096CD5-DD64-854F-891A-7F4B980B43F2}" type="presParOf" srcId="{43D5E365-7B6A-F240-AF0C-5FADACE9D498}" destId="{13CB25C6-7E99-944D-8F15-1C961605980F}" srcOrd="1" destOrd="0" presId="urn:microsoft.com/office/officeart/2008/layout/HorizontalMultiLevelHierarchy"/>
    <dgm:cxn modelId="{28371A7E-D509-5646-9C21-62E7D05037B8}" type="presParOf" srcId="{13CB25C6-7E99-944D-8F15-1C961605980F}" destId="{F75AE60D-9454-4D4C-8787-808D3F91BCCA}" srcOrd="0" destOrd="0" presId="urn:microsoft.com/office/officeart/2008/layout/HorizontalMultiLevelHierarchy"/>
    <dgm:cxn modelId="{DDD5F73C-483C-8445-B5B6-D98B73CF7F9D}" type="presParOf" srcId="{F75AE60D-9454-4D4C-8787-808D3F91BCCA}" destId="{D6522505-DCEB-7D44-A21E-97E7CFCCB9FB}" srcOrd="0" destOrd="0" presId="urn:microsoft.com/office/officeart/2008/layout/HorizontalMultiLevelHierarchy"/>
    <dgm:cxn modelId="{46378C0F-A9E5-A048-98C9-EA63A9528E75}" type="presParOf" srcId="{13CB25C6-7E99-944D-8F15-1C961605980F}" destId="{87604551-F5D7-184C-A92C-F8FBF129654A}" srcOrd="1" destOrd="0" presId="urn:microsoft.com/office/officeart/2008/layout/HorizontalMultiLevelHierarchy"/>
    <dgm:cxn modelId="{CFD3136D-952F-3A46-B39C-85C3AABCBEAC}" type="presParOf" srcId="{87604551-F5D7-184C-A92C-F8FBF129654A}" destId="{EF1A1C33-6583-1549-8D86-5304771CA21E}" srcOrd="0" destOrd="0" presId="urn:microsoft.com/office/officeart/2008/layout/HorizontalMultiLevelHierarchy"/>
    <dgm:cxn modelId="{D08D6BCD-407B-E645-BAF5-7CA23322C98B}" type="presParOf" srcId="{87604551-F5D7-184C-A92C-F8FBF129654A}" destId="{2BBC3B26-13A8-8846-AE61-782945B71B7B}" srcOrd="1" destOrd="0" presId="urn:microsoft.com/office/officeart/2008/layout/HorizontalMultiLevelHierarchy"/>
    <dgm:cxn modelId="{3708FF8D-9347-CB44-A7A2-3CFC3DB31503}" type="presParOf" srcId="{13CB25C6-7E99-944D-8F15-1C961605980F}" destId="{A9C44119-42FC-A140-90C5-D60ED95F580F}" srcOrd="2" destOrd="0" presId="urn:microsoft.com/office/officeart/2008/layout/HorizontalMultiLevelHierarchy"/>
    <dgm:cxn modelId="{D3A9B1F4-835E-3040-AEAF-B3F277F54F1C}" type="presParOf" srcId="{A9C44119-42FC-A140-90C5-D60ED95F580F}" destId="{83FF4C28-F67D-C44D-B596-4A51FA9830F8}" srcOrd="0" destOrd="0" presId="urn:microsoft.com/office/officeart/2008/layout/HorizontalMultiLevelHierarchy"/>
    <dgm:cxn modelId="{317813EB-9C97-CF46-B952-EBD19DA6AFFC}" type="presParOf" srcId="{13CB25C6-7E99-944D-8F15-1C961605980F}" destId="{3C33D167-DC39-314B-9BDB-BD6E91614802}" srcOrd="3" destOrd="0" presId="urn:microsoft.com/office/officeart/2008/layout/HorizontalMultiLevelHierarchy"/>
    <dgm:cxn modelId="{920C359A-7CD2-C548-B7E0-983F8831883C}" type="presParOf" srcId="{3C33D167-DC39-314B-9BDB-BD6E91614802}" destId="{0BE55366-82F9-2B4D-AAC1-5E55D07A2194}" srcOrd="0" destOrd="0" presId="urn:microsoft.com/office/officeart/2008/layout/HorizontalMultiLevelHierarchy"/>
    <dgm:cxn modelId="{E09FA031-EAAE-6849-AA46-55D2F38234F9}" type="presParOf" srcId="{3C33D167-DC39-314B-9BDB-BD6E91614802}" destId="{5C456996-F662-DB4A-8E1C-AF844A11EC20}" srcOrd="1" destOrd="0" presId="urn:microsoft.com/office/officeart/2008/layout/HorizontalMultiLevelHierarchy"/>
    <dgm:cxn modelId="{E02EFDBB-06CA-E045-8D80-7580C3E0E9F1}" type="presParOf" srcId="{13CB25C6-7E99-944D-8F15-1C961605980F}" destId="{8EEF878D-B490-C64D-A002-58FEBACC1348}" srcOrd="4" destOrd="0" presId="urn:microsoft.com/office/officeart/2008/layout/HorizontalMultiLevelHierarchy"/>
    <dgm:cxn modelId="{8F68BF9C-9217-234D-9D57-3F7EA216D259}" type="presParOf" srcId="{8EEF878D-B490-C64D-A002-58FEBACC1348}" destId="{9DFE2A4D-48D6-D94D-8A23-645EB7EECF6E}" srcOrd="0" destOrd="0" presId="urn:microsoft.com/office/officeart/2008/layout/HorizontalMultiLevelHierarchy"/>
    <dgm:cxn modelId="{0F2A778E-C1CA-1F40-A1EC-E0A8F3547F62}" type="presParOf" srcId="{13CB25C6-7E99-944D-8F15-1C961605980F}" destId="{575F24D6-6EC7-4643-A79C-C221BE61BC2F}" srcOrd="5" destOrd="0" presId="urn:microsoft.com/office/officeart/2008/layout/HorizontalMultiLevelHierarchy"/>
    <dgm:cxn modelId="{EA9E1B14-C1AC-1946-9A73-0B2DE901EA6C}" type="presParOf" srcId="{575F24D6-6EC7-4643-A79C-C221BE61BC2F}" destId="{D4920697-96A9-EC4B-9D04-220170B37D87}" srcOrd="0" destOrd="0" presId="urn:microsoft.com/office/officeart/2008/layout/HorizontalMultiLevelHierarchy"/>
    <dgm:cxn modelId="{5C0C4105-3048-9A40-8796-35BDBF2DA937}" type="presParOf" srcId="{575F24D6-6EC7-4643-A79C-C221BE61BC2F}" destId="{66C7FD62-261A-0141-A8AE-95F87A83CA37}" srcOrd="1" destOrd="0" presId="urn:microsoft.com/office/officeart/2008/layout/HorizontalMultiLevelHierarchy"/>
    <dgm:cxn modelId="{A059689C-AB2F-E144-A662-998BAFEA4312}" type="presParOf" srcId="{13CB25C6-7E99-944D-8F15-1C961605980F}" destId="{F9D28A02-6331-3646-A01C-B87CBA84C3A9}" srcOrd="6" destOrd="0" presId="urn:microsoft.com/office/officeart/2008/layout/HorizontalMultiLevelHierarchy"/>
    <dgm:cxn modelId="{89571275-CD80-9941-AAAD-D5A3601BBE12}" type="presParOf" srcId="{F9D28A02-6331-3646-A01C-B87CBA84C3A9}" destId="{011F2D2D-6260-AB4B-AFDB-CD10B76390E9}" srcOrd="0" destOrd="0" presId="urn:microsoft.com/office/officeart/2008/layout/HorizontalMultiLevelHierarchy"/>
    <dgm:cxn modelId="{E5622B91-9708-5744-A9C1-F928223DB8CC}" type="presParOf" srcId="{13CB25C6-7E99-944D-8F15-1C961605980F}" destId="{0C0B629E-A3FA-3F4D-B89F-F86C25BBE40F}" srcOrd="7" destOrd="0" presId="urn:microsoft.com/office/officeart/2008/layout/HorizontalMultiLevelHierarchy"/>
    <dgm:cxn modelId="{AF170B5F-7333-FE4F-ABE1-FD2199C38AF2}" type="presParOf" srcId="{0C0B629E-A3FA-3F4D-B89F-F86C25BBE40F}" destId="{AFC20262-DA00-EB4A-BC40-F097960B5F7B}" srcOrd="0" destOrd="0" presId="urn:microsoft.com/office/officeart/2008/layout/HorizontalMultiLevelHierarchy"/>
    <dgm:cxn modelId="{AFB68643-4460-2042-94B9-EFDF6FCEAF48}" type="presParOf" srcId="{0C0B629E-A3FA-3F4D-B89F-F86C25BBE40F}" destId="{0D4B9F8D-6D6C-B442-8E4B-7DDD1B324F62}"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7BD7650-626D-1341-8CF5-8741742E86C8}" type="doc">
      <dgm:prSet loTypeId="urn:microsoft.com/office/officeart/2005/8/layout/bProcess4" loCatId="" qsTypeId="urn:microsoft.com/office/officeart/2005/8/quickstyle/simple1" qsCatId="simple" csTypeId="urn:microsoft.com/office/officeart/2005/8/colors/accent1_2" csCatId="accent1" phldr="1"/>
      <dgm:spPr/>
      <dgm:t>
        <a:bodyPr/>
        <a:lstStyle/>
        <a:p>
          <a:endParaRPr lang="en-US"/>
        </a:p>
      </dgm:t>
    </dgm:pt>
    <dgm:pt modelId="{0B696B83-06DB-C649-99B3-C80F8BFFF40C}">
      <dgm:prSet phldrT="[Text]"/>
      <dgm:spPr/>
      <dgm:t>
        <a:bodyPr/>
        <a:lstStyle/>
        <a:p>
          <a:r>
            <a:rPr lang="en-US" dirty="0"/>
            <a:t>Rec</a:t>
          </a:r>
        </a:p>
      </dgm:t>
    </dgm:pt>
    <dgm:pt modelId="{34D97F54-291D-7047-9D51-CD6F5251E245}" type="parTrans" cxnId="{BFDBCA29-6F71-E54E-B799-5E048ACE0CDE}">
      <dgm:prSet/>
      <dgm:spPr/>
      <dgm:t>
        <a:bodyPr/>
        <a:lstStyle/>
        <a:p>
          <a:endParaRPr lang="en-US"/>
        </a:p>
      </dgm:t>
    </dgm:pt>
    <dgm:pt modelId="{715E9263-D179-9348-8090-33750C29F6BC}" type="sibTrans" cxnId="{BFDBCA29-6F71-E54E-B799-5E048ACE0CDE}">
      <dgm:prSet/>
      <dgm:spPr/>
      <dgm:t>
        <a:bodyPr/>
        <a:lstStyle/>
        <a:p>
          <a:endParaRPr lang="en-US"/>
        </a:p>
      </dgm:t>
    </dgm:pt>
    <dgm:pt modelId="{63FEAC5D-3F91-0C4B-9A52-68B413D69CB0}">
      <dgm:prSet phldrT="[Text]"/>
      <dgm:spPr/>
      <dgm:t>
        <a:bodyPr/>
        <a:lstStyle/>
        <a:p>
          <a:r>
            <a:rPr lang="en-US" dirty="0"/>
            <a:t>Prep</a:t>
          </a:r>
        </a:p>
      </dgm:t>
    </dgm:pt>
    <dgm:pt modelId="{E5604DB8-260A-1146-9D55-DF971A206CB6}" type="parTrans" cxnId="{B2854031-BAD6-8C40-93CC-6522D6E77387}">
      <dgm:prSet/>
      <dgm:spPr/>
      <dgm:t>
        <a:bodyPr/>
        <a:lstStyle/>
        <a:p>
          <a:endParaRPr lang="en-US"/>
        </a:p>
      </dgm:t>
    </dgm:pt>
    <dgm:pt modelId="{581CBEAC-28EE-7741-A090-1824F8166DCF}" type="sibTrans" cxnId="{B2854031-BAD6-8C40-93CC-6522D6E77387}">
      <dgm:prSet/>
      <dgm:spPr/>
      <dgm:t>
        <a:bodyPr/>
        <a:lstStyle/>
        <a:p>
          <a:endParaRPr lang="en-US"/>
        </a:p>
      </dgm:t>
    </dgm:pt>
    <dgm:pt modelId="{80454F1A-C9F1-2C41-801C-A1B5199E4D9A}">
      <dgm:prSet phldrT="[Text]"/>
      <dgm:spPr/>
      <dgm:t>
        <a:bodyPr/>
        <a:lstStyle/>
        <a:p>
          <a:r>
            <a:rPr lang="en-US" dirty="0"/>
            <a:t>Salt/Soak</a:t>
          </a:r>
        </a:p>
        <a:p>
          <a:r>
            <a:rPr lang="en-US" dirty="0"/>
            <a:t>Then Rinse</a:t>
          </a:r>
        </a:p>
      </dgm:t>
    </dgm:pt>
    <dgm:pt modelId="{538AB59E-0D41-9B46-A80B-9639750D865C}" type="parTrans" cxnId="{6F8BDA2F-3BF0-3449-B1A7-E9EB0448F8AD}">
      <dgm:prSet/>
      <dgm:spPr/>
      <dgm:t>
        <a:bodyPr/>
        <a:lstStyle/>
        <a:p>
          <a:endParaRPr lang="en-US"/>
        </a:p>
      </dgm:t>
    </dgm:pt>
    <dgm:pt modelId="{BE19647C-FD13-D74A-A578-A41D80C28ED4}" type="sibTrans" cxnId="{6F8BDA2F-3BF0-3449-B1A7-E9EB0448F8AD}">
      <dgm:prSet/>
      <dgm:spPr/>
      <dgm:t>
        <a:bodyPr/>
        <a:lstStyle/>
        <a:p>
          <a:endParaRPr lang="en-US"/>
        </a:p>
      </dgm:t>
    </dgm:pt>
    <dgm:pt modelId="{5704A006-D38E-624F-859E-14112BB3BA56}">
      <dgm:prSet phldrT="[Text]"/>
      <dgm:spPr/>
      <dgm:t>
        <a:bodyPr/>
        <a:lstStyle/>
        <a:p>
          <a:r>
            <a:rPr lang="en-US" dirty="0"/>
            <a:t>Rub in spice</a:t>
          </a:r>
        </a:p>
      </dgm:t>
    </dgm:pt>
    <dgm:pt modelId="{F9E9F4BF-EC8D-6C40-87E4-B87990CBD9A4}" type="parTrans" cxnId="{958D3D13-A444-F746-97CD-317C1F530B70}">
      <dgm:prSet/>
      <dgm:spPr/>
      <dgm:t>
        <a:bodyPr/>
        <a:lstStyle/>
        <a:p>
          <a:endParaRPr lang="en-US"/>
        </a:p>
      </dgm:t>
    </dgm:pt>
    <dgm:pt modelId="{E2DA8D1A-5937-494B-A93F-538E65BE1457}" type="sibTrans" cxnId="{958D3D13-A444-F746-97CD-317C1F530B70}">
      <dgm:prSet/>
      <dgm:spPr/>
      <dgm:t>
        <a:bodyPr/>
        <a:lstStyle/>
        <a:p>
          <a:endParaRPr lang="en-US"/>
        </a:p>
      </dgm:t>
    </dgm:pt>
    <dgm:pt modelId="{CCBBEEB0-00AC-634E-91FB-7C9553AA30B9}">
      <dgm:prSet phldrT="[Text]"/>
      <dgm:spPr>
        <a:solidFill>
          <a:srgbClr val="FF0000"/>
        </a:solidFill>
      </dgm:spPr>
      <dgm:t>
        <a:bodyPr/>
        <a:lstStyle/>
        <a:p>
          <a:r>
            <a:rPr lang="en-US" dirty="0" err="1"/>
            <a:t>Ferm</a:t>
          </a:r>
          <a:endParaRPr lang="en-US" dirty="0"/>
        </a:p>
      </dgm:t>
    </dgm:pt>
    <dgm:pt modelId="{5B0E6376-F259-0E42-8443-2A79B387229C}" type="parTrans" cxnId="{1758C66F-3430-F446-B383-2C0688F42E5D}">
      <dgm:prSet/>
      <dgm:spPr/>
      <dgm:t>
        <a:bodyPr/>
        <a:lstStyle/>
        <a:p>
          <a:endParaRPr lang="en-US"/>
        </a:p>
      </dgm:t>
    </dgm:pt>
    <dgm:pt modelId="{F58673C4-87BA-D348-92E6-8D4528CA398E}" type="sibTrans" cxnId="{1758C66F-3430-F446-B383-2C0688F42E5D}">
      <dgm:prSet/>
      <dgm:spPr/>
      <dgm:t>
        <a:bodyPr/>
        <a:lstStyle/>
        <a:p>
          <a:endParaRPr lang="en-US"/>
        </a:p>
      </dgm:t>
    </dgm:pt>
    <dgm:pt modelId="{04591AC6-442E-9640-9339-0B2A0C78AA5F}">
      <dgm:prSet phldrT="[Text]"/>
      <dgm:spPr>
        <a:solidFill>
          <a:srgbClr val="FF0000"/>
        </a:solidFill>
      </dgm:spPr>
      <dgm:t>
        <a:bodyPr/>
        <a:lstStyle/>
        <a:p>
          <a:r>
            <a:rPr lang="en-US" dirty="0" err="1"/>
            <a:t>Refr</a:t>
          </a:r>
          <a:endParaRPr lang="en-US" dirty="0"/>
        </a:p>
      </dgm:t>
    </dgm:pt>
    <dgm:pt modelId="{1295BC45-BAEB-BC4E-9CC9-82C38F1FF2C8}" type="parTrans" cxnId="{FBFD1F35-5EDA-E34A-9F5E-EFD112DD7E72}">
      <dgm:prSet/>
      <dgm:spPr/>
      <dgm:t>
        <a:bodyPr/>
        <a:lstStyle/>
        <a:p>
          <a:endParaRPr lang="en-US"/>
        </a:p>
      </dgm:t>
    </dgm:pt>
    <dgm:pt modelId="{8D8740FB-809D-7A47-B270-38F86BF5A10F}" type="sibTrans" cxnId="{FBFD1F35-5EDA-E34A-9F5E-EFD112DD7E72}">
      <dgm:prSet/>
      <dgm:spPr/>
      <dgm:t>
        <a:bodyPr/>
        <a:lstStyle/>
        <a:p>
          <a:endParaRPr lang="en-US"/>
        </a:p>
      </dgm:t>
    </dgm:pt>
    <dgm:pt modelId="{DD7EB759-4E68-7146-8B59-9802ADD2CEDD}">
      <dgm:prSet phldrT="[Text]"/>
      <dgm:spPr>
        <a:solidFill>
          <a:srgbClr val="FFFF00"/>
        </a:solidFill>
      </dgm:spPr>
      <dgm:t>
        <a:bodyPr/>
        <a:lstStyle/>
        <a:p>
          <a:r>
            <a:rPr lang="en-US" dirty="0" err="1">
              <a:solidFill>
                <a:schemeClr val="tx1"/>
              </a:solidFill>
            </a:rPr>
            <a:t>Stor</a:t>
          </a:r>
          <a:endParaRPr lang="en-US" dirty="0">
            <a:solidFill>
              <a:schemeClr val="tx1"/>
            </a:solidFill>
          </a:endParaRPr>
        </a:p>
      </dgm:t>
    </dgm:pt>
    <dgm:pt modelId="{EDD8CD91-EA08-2345-BC7C-3D5CD21F2ECA}" type="parTrans" cxnId="{1E80A5D8-A6BA-0B42-B2FF-D359C98EFA4E}">
      <dgm:prSet/>
      <dgm:spPr/>
      <dgm:t>
        <a:bodyPr/>
        <a:lstStyle/>
        <a:p>
          <a:endParaRPr lang="en-US"/>
        </a:p>
      </dgm:t>
    </dgm:pt>
    <dgm:pt modelId="{2233F2FB-6192-474A-8E42-BEE8BE4D4874}" type="sibTrans" cxnId="{1E80A5D8-A6BA-0B42-B2FF-D359C98EFA4E}">
      <dgm:prSet/>
      <dgm:spPr/>
      <dgm:t>
        <a:bodyPr/>
        <a:lstStyle/>
        <a:p>
          <a:endParaRPr lang="en-US"/>
        </a:p>
      </dgm:t>
    </dgm:pt>
    <dgm:pt modelId="{A74026D5-9EF9-3A40-8A01-EDDAE0A8D5ED}">
      <dgm:prSet phldrT="[Text]"/>
      <dgm:spPr/>
      <dgm:t>
        <a:bodyPr/>
        <a:lstStyle/>
        <a:p>
          <a:r>
            <a:rPr lang="en-US" dirty="0"/>
            <a:t>Sell</a:t>
          </a:r>
        </a:p>
      </dgm:t>
    </dgm:pt>
    <dgm:pt modelId="{CA68B73F-9F3C-C849-94D9-BB9B4FC6B74C}" type="parTrans" cxnId="{7CD8D0DA-78F1-D04A-8BD5-8C1BAD9B9535}">
      <dgm:prSet/>
      <dgm:spPr/>
      <dgm:t>
        <a:bodyPr/>
        <a:lstStyle/>
        <a:p>
          <a:endParaRPr lang="en-US"/>
        </a:p>
      </dgm:t>
    </dgm:pt>
    <dgm:pt modelId="{A9A455C7-606E-C247-94DB-CB151B1B4285}" type="sibTrans" cxnId="{7CD8D0DA-78F1-D04A-8BD5-8C1BAD9B9535}">
      <dgm:prSet/>
      <dgm:spPr/>
      <dgm:t>
        <a:bodyPr/>
        <a:lstStyle/>
        <a:p>
          <a:endParaRPr lang="en-US"/>
        </a:p>
      </dgm:t>
    </dgm:pt>
    <dgm:pt modelId="{28DAC87F-8E66-5444-99D4-527B21A25AEE}" type="pres">
      <dgm:prSet presAssocID="{47BD7650-626D-1341-8CF5-8741742E86C8}" presName="Name0" presStyleCnt="0">
        <dgm:presLayoutVars>
          <dgm:dir/>
          <dgm:resizeHandles/>
        </dgm:presLayoutVars>
      </dgm:prSet>
      <dgm:spPr/>
    </dgm:pt>
    <dgm:pt modelId="{CE4FB724-A480-4B4C-9A09-4B413CD28EC0}" type="pres">
      <dgm:prSet presAssocID="{0B696B83-06DB-C649-99B3-C80F8BFFF40C}" presName="compNode" presStyleCnt="0"/>
      <dgm:spPr/>
    </dgm:pt>
    <dgm:pt modelId="{7FBB4C12-BFC7-BB43-A2A6-7D5A477199EE}" type="pres">
      <dgm:prSet presAssocID="{0B696B83-06DB-C649-99B3-C80F8BFFF40C}" presName="dummyConnPt" presStyleCnt="0"/>
      <dgm:spPr/>
    </dgm:pt>
    <dgm:pt modelId="{CDA340DB-6D9A-1542-8BAB-4050096A2D90}" type="pres">
      <dgm:prSet presAssocID="{0B696B83-06DB-C649-99B3-C80F8BFFF40C}" presName="node" presStyleLbl="node1" presStyleIdx="0" presStyleCnt="8" custLinFactNeighborX="19098" custLinFactNeighborY="-51226">
        <dgm:presLayoutVars>
          <dgm:bulletEnabled val="1"/>
        </dgm:presLayoutVars>
      </dgm:prSet>
      <dgm:spPr/>
    </dgm:pt>
    <dgm:pt modelId="{998850C3-4E39-DA42-B4CD-70B84C4AA219}" type="pres">
      <dgm:prSet presAssocID="{715E9263-D179-9348-8090-33750C29F6BC}" presName="sibTrans" presStyleLbl="bgSibTrans2D1" presStyleIdx="0" presStyleCnt="7"/>
      <dgm:spPr/>
    </dgm:pt>
    <dgm:pt modelId="{99EEF5B0-EB27-B148-9D61-AE34D870F317}" type="pres">
      <dgm:prSet presAssocID="{DD7EB759-4E68-7146-8B59-9802ADD2CEDD}" presName="compNode" presStyleCnt="0"/>
      <dgm:spPr/>
    </dgm:pt>
    <dgm:pt modelId="{10D0DC78-D7F4-3247-A417-EA8A7CA75C1E}" type="pres">
      <dgm:prSet presAssocID="{DD7EB759-4E68-7146-8B59-9802ADD2CEDD}" presName="dummyConnPt" presStyleCnt="0"/>
      <dgm:spPr/>
    </dgm:pt>
    <dgm:pt modelId="{75F6911D-722F-4C45-8BD0-4B9329A5A67F}" type="pres">
      <dgm:prSet presAssocID="{DD7EB759-4E68-7146-8B59-9802ADD2CEDD}" presName="node" presStyleLbl="node1" presStyleIdx="1" presStyleCnt="8" custLinFactNeighborX="-1844" custLinFactNeighborY="-43030">
        <dgm:presLayoutVars>
          <dgm:bulletEnabled val="1"/>
        </dgm:presLayoutVars>
      </dgm:prSet>
      <dgm:spPr/>
    </dgm:pt>
    <dgm:pt modelId="{120AF040-3025-914C-8579-EFBA4AE245DD}" type="pres">
      <dgm:prSet presAssocID="{2233F2FB-6192-474A-8E42-BEE8BE4D4874}" presName="sibTrans" presStyleLbl="bgSibTrans2D1" presStyleIdx="1" presStyleCnt="7"/>
      <dgm:spPr/>
    </dgm:pt>
    <dgm:pt modelId="{1B1C1DBB-4597-FA4E-8D89-F644C8D81FCB}" type="pres">
      <dgm:prSet presAssocID="{63FEAC5D-3F91-0C4B-9A52-68B413D69CB0}" presName="compNode" presStyleCnt="0"/>
      <dgm:spPr/>
    </dgm:pt>
    <dgm:pt modelId="{8E6A41D9-0723-9A46-9DBE-7148676A64B8}" type="pres">
      <dgm:prSet presAssocID="{63FEAC5D-3F91-0C4B-9A52-68B413D69CB0}" presName="dummyConnPt" presStyleCnt="0"/>
      <dgm:spPr/>
    </dgm:pt>
    <dgm:pt modelId="{BE26D441-CE21-0245-8BBB-6BEC5973CB5F}" type="pres">
      <dgm:prSet presAssocID="{63FEAC5D-3F91-0C4B-9A52-68B413D69CB0}" presName="node" presStyleLbl="node1" presStyleIdx="2" presStyleCnt="8" custLinFactNeighborX="-615" custLinFactNeighborY="-28687">
        <dgm:presLayoutVars>
          <dgm:bulletEnabled val="1"/>
        </dgm:presLayoutVars>
      </dgm:prSet>
      <dgm:spPr/>
    </dgm:pt>
    <dgm:pt modelId="{32A7E623-5E3E-3A48-8CB3-353FF3439BD2}" type="pres">
      <dgm:prSet presAssocID="{581CBEAC-28EE-7741-A090-1824F8166DCF}" presName="sibTrans" presStyleLbl="bgSibTrans2D1" presStyleIdx="2" presStyleCnt="7"/>
      <dgm:spPr/>
    </dgm:pt>
    <dgm:pt modelId="{61EC85A8-39A7-A14D-B4CF-8C57B0147C50}" type="pres">
      <dgm:prSet presAssocID="{80454F1A-C9F1-2C41-801C-A1B5199E4D9A}" presName="compNode" presStyleCnt="0"/>
      <dgm:spPr/>
    </dgm:pt>
    <dgm:pt modelId="{E5AA102D-502D-D343-AA32-EFA7DE6257EC}" type="pres">
      <dgm:prSet presAssocID="{80454F1A-C9F1-2C41-801C-A1B5199E4D9A}" presName="dummyConnPt" presStyleCnt="0"/>
      <dgm:spPr/>
    </dgm:pt>
    <dgm:pt modelId="{8C28EB90-4070-0042-B584-D574DCB1687E}" type="pres">
      <dgm:prSet presAssocID="{80454F1A-C9F1-2C41-801C-A1B5199E4D9A}" presName="node" presStyleLbl="node1" presStyleIdx="3" presStyleCnt="8" custLinFactNeighborX="-99294" custLinFactNeighborY="94587">
        <dgm:presLayoutVars>
          <dgm:bulletEnabled val="1"/>
        </dgm:presLayoutVars>
      </dgm:prSet>
      <dgm:spPr/>
    </dgm:pt>
    <dgm:pt modelId="{4121BEC0-BF48-B946-A8D7-79C703361B6D}" type="pres">
      <dgm:prSet presAssocID="{BE19647C-FD13-D74A-A578-A41D80C28ED4}" presName="sibTrans" presStyleLbl="bgSibTrans2D1" presStyleIdx="3" presStyleCnt="7"/>
      <dgm:spPr/>
    </dgm:pt>
    <dgm:pt modelId="{4149648C-BD25-C342-A198-93485DF4FECB}" type="pres">
      <dgm:prSet presAssocID="{5704A006-D38E-624F-859E-14112BB3BA56}" presName="compNode" presStyleCnt="0"/>
      <dgm:spPr/>
    </dgm:pt>
    <dgm:pt modelId="{41021333-5873-7347-BCFA-E99BB5F56CC9}" type="pres">
      <dgm:prSet presAssocID="{5704A006-D38E-624F-859E-14112BB3BA56}" presName="dummyConnPt" presStyleCnt="0"/>
      <dgm:spPr/>
    </dgm:pt>
    <dgm:pt modelId="{9A822DF4-8FEB-374F-830A-BDC5FBFDEDFF}" type="pres">
      <dgm:prSet presAssocID="{5704A006-D38E-624F-859E-14112BB3BA56}" presName="node" presStyleLbl="node1" presStyleIdx="4" presStyleCnt="8" custLinFactY="100000" custLinFactNeighborX="30310" custLinFactNeighborY="117639">
        <dgm:presLayoutVars>
          <dgm:bulletEnabled val="1"/>
        </dgm:presLayoutVars>
      </dgm:prSet>
      <dgm:spPr/>
    </dgm:pt>
    <dgm:pt modelId="{000AA1BE-EAF7-EF4F-8C25-FD85D8115ABC}" type="pres">
      <dgm:prSet presAssocID="{E2DA8D1A-5937-494B-A93F-538E65BE1457}" presName="sibTrans" presStyleLbl="bgSibTrans2D1" presStyleIdx="4" presStyleCnt="7"/>
      <dgm:spPr/>
    </dgm:pt>
    <dgm:pt modelId="{3B0F2494-B344-264A-8F2F-964F2879C4F6}" type="pres">
      <dgm:prSet presAssocID="{CCBBEEB0-00AC-634E-91FB-7C9553AA30B9}" presName="compNode" presStyleCnt="0"/>
      <dgm:spPr/>
    </dgm:pt>
    <dgm:pt modelId="{72FE5AFA-CB46-0441-B22A-804A3E76BE6B}" type="pres">
      <dgm:prSet presAssocID="{CCBBEEB0-00AC-634E-91FB-7C9553AA30B9}" presName="dummyConnPt" presStyleCnt="0"/>
      <dgm:spPr/>
    </dgm:pt>
    <dgm:pt modelId="{3E30D97E-08B5-1E4B-844D-4F9CCC3FDB7F}" type="pres">
      <dgm:prSet presAssocID="{CCBBEEB0-00AC-634E-91FB-7C9553AA30B9}" presName="node" presStyleLbl="node1" presStyleIdx="5" presStyleCnt="8" custLinFactY="100000" custLinFactNeighborX="70396" custLinFactNeighborY="113141">
        <dgm:presLayoutVars>
          <dgm:bulletEnabled val="1"/>
        </dgm:presLayoutVars>
      </dgm:prSet>
      <dgm:spPr/>
    </dgm:pt>
    <dgm:pt modelId="{DD1BA946-210F-E541-A459-7322609584D4}" type="pres">
      <dgm:prSet presAssocID="{F58673C4-87BA-D348-92E6-8D4528CA398E}" presName="sibTrans" presStyleLbl="bgSibTrans2D1" presStyleIdx="5" presStyleCnt="7"/>
      <dgm:spPr/>
    </dgm:pt>
    <dgm:pt modelId="{82729A1C-3837-4846-9CEC-9933A7F012DB}" type="pres">
      <dgm:prSet presAssocID="{04591AC6-442E-9640-9339-0B2A0C78AA5F}" presName="compNode" presStyleCnt="0"/>
      <dgm:spPr/>
    </dgm:pt>
    <dgm:pt modelId="{85DBA62C-23E6-CC4A-B67F-23C6AF59F7B0}" type="pres">
      <dgm:prSet presAssocID="{04591AC6-442E-9640-9339-0B2A0C78AA5F}" presName="dummyConnPt" presStyleCnt="0"/>
      <dgm:spPr/>
    </dgm:pt>
    <dgm:pt modelId="{FA987A46-8833-6449-BDE2-3272657BDDBE}" type="pres">
      <dgm:prSet presAssocID="{04591AC6-442E-9640-9339-0B2A0C78AA5F}" presName="node" presStyleLbl="node1" presStyleIdx="6" presStyleCnt="8" custLinFactNeighborX="-77971" custLinFactNeighborY="74179">
        <dgm:presLayoutVars>
          <dgm:bulletEnabled val="1"/>
        </dgm:presLayoutVars>
      </dgm:prSet>
      <dgm:spPr/>
    </dgm:pt>
    <dgm:pt modelId="{FF3FBDB6-EED8-8A47-AC0E-AE3C8EC6C3BA}" type="pres">
      <dgm:prSet presAssocID="{8D8740FB-809D-7A47-B270-38F86BF5A10F}" presName="sibTrans" presStyleLbl="bgSibTrans2D1" presStyleIdx="6" presStyleCnt="7"/>
      <dgm:spPr/>
    </dgm:pt>
    <dgm:pt modelId="{AA44BB3B-25E0-2A4F-87FF-8AC8A92B6912}" type="pres">
      <dgm:prSet presAssocID="{A74026D5-9EF9-3A40-8A01-EDDAE0A8D5ED}" presName="compNode" presStyleCnt="0"/>
      <dgm:spPr/>
    </dgm:pt>
    <dgm:pt modelId="{5DAC7739-9A43-A645-9B24-33E29562A6B4}" type="pres">
      <dgm:prSet presAssocID="{A74026D5-9EF9-3A40-8A01-EDDAE0A8D5ED}" presName="dummyConnPt" presStyleCnt="0"/>
      <dgm:spPr/>
    </dgm:pt>
    <dgm:pt modelId="{131468EA-4119-1145-8854-8F09AC4513E5}" type="pres">
      <dgm:prSet presAssocID="{A74026D5-9EF9-3A40-8A01-EDDAE0A8D5ED}" presName="node" presStyleLbl="node1" presStyleIdx="7" presStyleCnt="8" custLinFactY="-79696" custLinFactNeighborX="-83929" custLinFactNeighborY="-100000">
        <dgm:presLayoutVars>
          <dgm:bulletEnabled val="1"/>
        </dgm:presLayoutVars>
      </dgm:prSet>
      <dgm:spPr/>
    </dgm:pt>
  </dgm:ptLst>
  <dgm:cxnLst>
    <dgm:cxn modelId="{1C4F2D08-18A2-CE44-9C20-6D21318322DA}" type="presOf" srcId="{80454F1A-C9F1-2C41-801C-A1B5199E4D9A}" destId="{8C28EB90-4070-0042-B584-D574DCB1687E}" srcOrd="0" destOrd="0" presId="urn:microsoft.com/office/officeart/2005/8/layout/bProcess4"/>
    <dgm:cxn modelId="{958D3D13-A444-F746-97CD-317C1F530B70}" srcId="{47BD7650-626D-1341-8CF5-8741742E86C8}" destId="{5704A006-D38E-624F-859E-14112BB3BA56}" srcOrd="4" destOrd="0" parTransId="{F9E9F4BF-EC8D-6C40-87E4-B87990CBD9A4}" sibTransId="{E2DA8D1A-5937-494B-A93F-538E65BE1457}"/>
    <dgm:cxn modelId="{325E0618-BCC6-594C-8CAE-D6098402F953}" type="presOf" srcId="{47BD7650-626D-1341-8CF5-8741742E86C8}" destId="{28DAC87F-8E66-5444-99D4-527B21A25AEE}" srcOrd="0" destOrd="0" presId="urn:microsoft.com/office/officeart/2005/8/layout/bProcess4"/>
    <dgm:cxn modelId="{A5180E1D-87F5-1242-AFF8-1DDDB91C56B7}" type="presOf" srcId="{715E9263-D179-9348-8090-33750C29F6BC}" destId="{998850C3-4E39-DA42-B4CD-70B84C4AA219}" srcOrd="0" destOrd="0" presId="urn:microsoft.com/office/officeart/2005/8/layout/bProcess4"/>
    <dgm:cxn modelId="{974D4B1D-03A8-8B49-A7F2-9706EBE891B7}" type="presOf" srcId="{E2DA8D1A-5937-494B-A93F-538E65BE1457}" destId="{000AA1BE-EAF7-EF4F-8C25-FD85D8115ABC}" srcOrd="0" destOrd="0" presId="urn:microsoft.com/office/officeart/2005/8/layout/bProcess4"/>
    <dgm:cxn modelId="{7279C41E-3203-D143-826A-5FBB62DFF637}" type="presOf" srcId="{F58673C4-87BA-D348-92E6-8D4528CA398E}" destId="{DD1BA946-210F-E541-A459-7322609584D4}" srcOrd="0" destOrd="0" presId="urn:microsoft.com/office/officeart/2005/8/layout/bProcess4"/>
    <dgm:cxn modelId="{88146825-0289-B949-8CE3-1DCF3D8C6063}" type="presOf" srcId="{BE19647C-FD13-D74A-A578-A41D80C28ED4}" destId="{4121BEC0-BF48-B946-A8D7-79C703361B6D}" srcOrd="0" destOrd="0" presId="urn:microsoft.com/office/officeart/2005/8/layout/bProcess4"/>
    <dgm:cxn modelId="{45D30827-69C3-4C45-AB74-384D07FCC208}" type="presOf" srcId="{A74026D5-9EF9-3A40-8A01-EDDAE0A8D5ED}" destId="{131468EA-4119-1145-8854-8F09AC4513E5}" srcOrd="0" destOrd="0" presId="urn:microsoft.com/office/officeart/2005/8/layout/bProcess4"/>
    <dgm:cxn modelId="{BFDBCA29-6F71-E54E-B799-5E048ACE0CDE}" srcId="{47BD7650-626D-1341-8CF5-8741742E86C8}" destId="{0B696B83-06DB-C649-99B3-C80F8BFFF40C}" srcOrd="0" destOrd="0" parTransId="{34D97F54-291D-7047-9D51-CD6F5251E245}" sibTransId="{715E9263-D179-9348-8090-33750C29F6BC}"/>
    <dgm:cxn modelId="{6F8BDA2F-3BF0-3449-B1A7-E9EB0448F8AD}" srcId="{47BD7650-626D-1341-8CF5-8741742E86C8}" destId="{80454F1A-C9F1-2C41-801C-A1B5199E4D9A}" srcOrd="3" destOrd="0" parTransId="{538AB59E-0D41-9B46-A80B-9639750D865C}" sibTransId="{BE19647C-FD13-D74A-A578-A41D80C28ED4}"/>
    <dgm:cxn modelId="{B2854031-BAD6-8C40-93CC-6522D6E77387}" srcId="{47BD7650-626D-1341-8CF5-8741742E86C8}" destId="{63FEAC5D-3F91-0C4B-9A52-68B413D69CB0}" srcOrd="2" destOrd="0" parTransId="{E5604DB8-260A-1146-9D55-DF971A206CB6}" sibTransId="{581CBEAC-28EE-7741-A090-1824F8166DCF}"/>
    <dgm:cxn modelId="{FBFD1F35-5EDA-E34A-9F5E-EFD112DD7E72}" srcId="{47BD7650-626D-1341-8CF5-8741742E86C8}" destId="{04591AC6-442E-9640-9339-0B2A0C78AA5F}" srcOrd="6" destOrd="0" parTransId="{1295BC45-BAEB-BC4E-9CC9-82C38F1FF2C8}" sibTransId="{8D8740FB-809D-7A47-B270-38F86BF5A10F}"/>
    <dgm:cxn modelId="{B9B36062-C12E-E846-A8B2-670A2B5E5EB0}" type="presOf" srcId="{0B696B83-06DB-C649-99B3-C80F8BFFF40C}" destId="{CDA340DB-6D9A-1542-8BAB-4050096A2D90}" srcOrd="0" destOrd="0" presId="urn:microsoft.com/office/officeart/2005/8/layout/bProcess4"/>
    <dgm:cxn modelId="{F752A64D-A945-5F42-A76E-3E05A7D3451A}" type="presOf" srcId="{04591AC6-442E-9640-9339-0B2A0C78AA5F}" destId="{FA987A46-8833-6449-BDE2-3272657BDDBE}" srcOrd="0" destOrd="0" presId="urn:microsoft.com/office/officeart/2005/8/layout/bProcess4"/>
    <dgm:cxn modelId="{1758C66F-3430-F446-B383-2C0688F42E5D}" srcId="{47BD7650-626D-1341-8CF5-8741742E86C8}" destId="{CCBBEEB0-00AC-634E-91FB-7C9553AA30B9}" srcOrd="5" destOrd="0" parTransId="{5B0E6376-F259-0E42-8443-2A79B387229C}" sibTransId="{F58673C4-87BA-D348-92E6-8D4528CA398E}"/>
    <dgm:cxn modelId="{4959EE70-37EC-FF4F-9D95-92445C7EDB1D}" type="presOf" srcId="{CCBBEEB0-00AC-634E-91FB-7C9553AA30B9}" destId="{3E30D97E-08B5-1E4B-844D-4F9CCC3FDB7F}" srcOrd="0" destOrd="0" presId="urn:microsoft.com/office/officeart/2005/8/layout/bProcess4"/>
    <dgm:cxn modelId="{95387754-78FB-1045-A5C5-C0C0F787F5C2}" type="presOf" srcId="{2233F2FB-6192-474A-8E42-BEE8BE4D4874}" destId="{120AF040-3025-914C-8579-EFBA4AE245DD}" srcOrd="0" destOrd="0" presId="urn:microsoft.com/office/officeart/2005/8/layout/bProcess4"/>
    <dgm:cxn modelId="{32FBCC57-C100-0740-B63F-C27FE4C6B4FF}" type="presOf" srcId="{63FEAC5D-3F91-0C4B-9A52-68B413D69CB0}" destId="{BE26D441-CE21-0245-8BBB-6BEC5973CB5F}" srcOrd="0" destOrd="0" presId="urn:microsoft.com/office/officeart/2005/8/layout/bProcess4"/>
    <dgm:cxn modelId="{4E324878-5162-E344-8DC2-C50012460AAF}" type="presOf" srcId="{8D8740FB-809D-7A47-B270-38F86BF5A10F}" destId="{FF3FBDB6-EED8-8A47-AC0E-AE3C8EC6C3BA}" srcOrd="0" destOrd="0" presId="urn:microsoft.com/office/officeart/2005/8/layout/bProcess4"/>
    <dgm:cxn modelId="{FD5C2ECA-05C4-6C43-B358-06067D284E35}" type="presOf" srcId="{DD7EB759-4E68-7146-8B59-9802ADD2CEDD}" destId="{75F6911D-722F-4C45-8BD0-4B9329A5A67F}" srcOrd="0" destOrd="0" presId="urn:microsoft.com/office/officeart/2005/8/layout/bProcess4"/>
    <dgm:cxn modelId="{1E80A5D8-A6BA-0B42-B2FF-D359C98EFA4E}" srcId="{47BD7650-626D-1341-8CF5-8741742E86C8}" destId="{DD7EB759-4E68-7146-8B59-9802ADD2CEDD}" srcOrd="1" destOrd="0" parTransId="{EDD8CD91-EA08-2345-BC7C-3D5CD21F2ECA}" sibTransId="{2233F2FB-6192-474A-8E42-BEE8BE4D4874}"/>
    <dgm:cxn modelId="{7CD8D0DA-78F1-D04A-8BD5-8C1BAD9B9535}" srcId="{47BD7650-626D-1341-8CF5-8741742E86C8}" destId="{A74026D5-9EF9-3A40-8A01-EDDAE0A8D5ED}" srcOrd="7" destOrd="0" parTransId="{CA68B73F-9F3C-C849-94D9-BB9B4FC6B74C}" sibTransId="{A9A455C7-606E-C247-94DB-CB151B1B4285}"/>
    <dgm:cxn modelId="{BBBDD4DB-B518-6D4E-8FAA-B2D732BCA6E8}" type="presOf" srcId="{581CBEAC-28EE-7741-A090-1824F8166DCF}" destId="{32A7E623-5E3E-3A48-8CB3-353FF3439BD2}" srcOrd="0" destOrd="0" presId="urn:microsoft.com/office/officeart/2005/8/layout/bProcess4"/>
    <dgm:cxn modelId="{B5609EED-4CDB-D047-92FF-3369D5D37F0D}" type="presOf" srcId="{5704A006-D38E-624F-859E-14112BB3BA56}" destId="{9A822DF4-8FEB-374F-830A-BDC5FBFDEDFF}" srcOrd="0" destOrd="0" presId="urn:microsoft.com/office/officeart/2005/8/layout/bProcess4"/>
    <dgm:cxn modelId="{0453ACD8-F8BD-7644-AFFC-35743E3AC458}" type="presParOf" srcId="{28DAC87F-8E66-5444-99D4-527B21A25AEE}" destId="{CE4FB724-A480-4B4C-9A09-4B413CD28EC0}" srcOrd="0" destOrd="0" presId="urn:microsoft.com/office/officeart/2005/8/layout/bProcess4"/>
    <dgm:cxn modelId="{BE7D62E7-455D-F340-A414-C3870A511244}" type="presParOf" srcId="{CE4FB724-A480-4B4C-9A09-4B413CD28EC0}" destId="{7FBB4C12-BFC7-BB43-A2A6-7D5A477199EE}" srcOrd="0" destOrd="0" presId="urn:microsoft.com/office/officeart/2005/8/layout/bProcess4"/>
    <dgm:cxn modelId="{24F5AE1B-54E9-DF40-BFF6-31F214925B37}" type="presParOf" srcId="{CE4FB724-A480-4B4C-9A09-4B413CD28EC0}" destId="{CDA340DB-6D9A-1542-8BAB-4050096A2D90}" srcOrd="1" destOrd="0" presId="urn:microsoft.com/office/officeart/2005/8/layout/bProcess4"/>
    <dgm:cxn modelId="{31B23D61-CAF5-604E-A296-45200B34344C}" type="presParOf" srcId="{28DAC87F-8E66-5444-99D4-527B21A25AEE}" destId="{998850C3-4E39-DA42-B4CD-70B84C4AA219}" srcOrd="1" destOrd="0" presId="urn:microsoft.com/office/officeart/2005/8/layout/bProcess4"/>
    <dgm:cxn modelId="{D8E46C40-43CE-0944-8CB6-1F9B87996B3E}" type="presParOf" srcId="{28DAC87F-8E66-5444-99D4-527B21A25AEE}" destId="{99EEF5B0-EB27-B148-9D61-AE34D870F317}" srcOrd="2" destOrd="0" presId="urn:microsoft.com/office/officeart/2005/8/layout/bProcess4"/>
    <dgm:cxn modelId="{6C29BB2E-61E9-DB49-ADA7-2FD7BD40B1DA}" type="presParOf" srcId="{99EEF5B0-EB27-B148-9D61-AE34D870F317}" destId="{10D0DC78-D7F4-3247-A417-EA8A7CA75C1E}" srcOrd="0" destOrd="0" presId="urn:microsoft.com/office/officeart/2005/8/layout/bProcess4"/>
    <dgm:cxn modelId="{1B2470D0-0A3B-9240-A2C7-33D1076CA2CD}" type="presParOf" srcId="{99EEF5B0-EB27-B148-9D61-AE34D870F317}" destId="{75F6911D-722F-4C45-8BD0-4B9329A5A67F}" srcOrd="1" destOrd="0" presId="urn:microsoft.com/office/officeart/2005/8/layout/bProcess4"/>
    <dgm:cxn modelId="{A435E796-9632-7940-96A1-68A8841ACBC6}" type="presParOf" srcId="{28DAC87F-8E66-5444-99D4-527B21A25AEE}" destId="{120AF040-3025-914C-8579-EFBA4AE245DD}" srcOrd="3" destOrd="0" presId="urn:microsoft.com/office/officeart/2005/8/layout/bProcess4"/>
    <dgm:cxn modelId="{52FE88EC-08AD-FD46-B72C-BE2C2CB0FD29}" type="presParOf" srcId="{28DAC87F-8E66-5444-99D4-527B21A25AEE}" destId="{1B1C1DBB-4597-FA4E-8D89-F644C8D81FCB}" srcOrd="4" destOrd="0" presId="urn:microsoft.com/office/officeart/2005/8/layout/bProcess4"/>
    <dgm:cxn modelId="{4B7201A6-BC99-2345-94E2-91A937FAD4EE}" type="presParOf" srcId="{1B1C1DBB-4597-FA4E-8D89-F644C8D81FCB}" destId="{8E6A41D9-0723-9A46-9DBE-7148676A64B8}" srcOrd="0" destOrd="0" presId="urn:microsoft.com/office/officeart/2005/8/layout/bProcess4"/>
    <dgm:cxn modelId="{C095E4CB-FB7D-4C49-BED1-869B0E822A71}" type="presParOf" srcId="{1B1C1DBB-4597-FA4E-8D89-F644C8D81FCB}" destId="{BE26D441-CE21-0245-8BBB-6BEC5973CB5F}" srcOrd="1" destOrd="0" presId="urn:microsoft.com/office/officeart/2005/8/layout/bProcess4"/>
    <dgm:cxn modelId="{D1B1669D-A500-634C-8A22-19D6292C82CA}" type="presParOf" srcId="{28DAC87F-8E66-5444-99D4-527B21A25AEE}" destId="{32A7E623-5E3E-3A48-8CB3-353FF3439BD2}" srcOrd="5" destOrd="0" presId="urn:microsoft.com/office/officeart/2005/8/layout/bProcess4"/>
    <dgm:cxn modelId="{42FA53B3-0176-9B4E-BD01-42F26C68FCA2}" type="presParOf" srcId="{28DAC87F-8E66-5444-99D4-527B21A25AEE}" destId="{61EC85A8-39A7-A14D-B4CF-8C57B0147C50}" srcOrd="6" destOrd="0" presId="urn:microsoft.com/office/officeart/2005/8/layout/bProcess4"/>
    <dgm:cxn modelId="{5164A893-1C87-1E45-9C3B-EBCE9C2B5ED9}" type="presParOf" srcId="{61EC85A8-39A7-A14D-B4CF-8C57B0147C50}" destId="{E5AA102D-502D-D343-AA32-EFA7DE6257EC}" srcOrd="0" destOrd="0" presId="urn:microsoft.com/office/officeart/2005/8/layout/bProcess4"/>
    <dgm:cxn modelId="{02299290-7F29-6147-8153-0E88E1CD4784}" type="presParOf" srcId="{61EC85A8-39A7-A14D-B4CF-8C57B0147C50}" destId="{8C28EB90-4070-0042-B584-D574DCB1687E}" srcOrd="1" destOrd="0" presId="urn:microsoft.com/office/officeart/2005/8/layout/bProcess4"/>
    <dgm:cxn modelId="{1B8FB23E-F18F-0C4B-9B79-FB7A16D8DF25}" type="presParOf" srcId="{28DAC87F-8E66-5444-99D4-527B21A25AEE}" destId="{4121BEC0-BF48-B946-A8D7-79C703361B6D}" srcOrd="7" destOrd="0" presId="urn:microsoft.com/office/officeart/2005/8/layout/bProcess4"/>
    <dgm:cxn modelId="{AADF2AB9-F4FB-454C-9AF4-BB31159173E7}" type="presParOf" srcId="{28DAC87F-8E66-5444-99D4-527B21A25AEE}" destId="{4149648C-BD25-C342-A198-93485DF4FECB}" srcOrd="8" destOrd="0" presId="urn:microsoft.com/office/officeart/2005/8/layout/bProcess4"/>
    <dgm:cxn modelId="{3CEC42E3-0A1A-504C-BC5F-72788E322CF7}" type="presParOf" srcId="{4149648C-BD25-C342-A198-93485DF4FECB}" destId="{41021333-5873-7347-BCFA-E99BB5F56CC9}" srcOrd="0" destOrd="0" presId="urn:microsoft.com/office/officeart/2005/8/layout/bProcess4"/>
    <dgm:cxn modelId="{4C50D6DE-AEE6-A44A-B93F-0E487DF69B97}" type="presParOf" srcId="{4149648C-BD25-C342-A198-93485DF4FECB}" destId="{9A822DF4-8FEB-374F-830A-BDC5FBFDEDFF}" srcOrd="1" destOrd="0" presId="urn:microsoft.com/office/officeart/2005/8/layout/bProcess4"/>
    <dgm:cxn modelId="{F9D946B2-0B21-1940-A4BE-FB720936A84A}" type="presParOf" srcId="{28DAC87F-8E66-5444-99D4-527B21A25AEE}" destId="{000AA1BE-EAF7-EF4F-8C25-FD85D8115ABC}" srcOrd="9" destOrd="0" presId="urn:microsoft.com/office/officeart/2005/8/layout/bProcess4"/>
    <dgm:cxn modelId="{F1157767-0658-1945-BEC6-2BD40A23E2C7}" type="presParOf" srcId="{28DAC87F-8E66-5444-99D4-527B21A25AEE}" destId="{3B0F2494-B344-264A-8F2F-964F2879C4F6}" srcOrd="10" destOrd="0" presId="urn:microsoft.com/office/officeart/2005/8/layout/bProcess4"/>
    <dgm:cxn modelId="{73AC8B33-2F23-EF4C-AC6C-73D42C8882E7}" type="presParOf" srcId="{3B0F2494-B344-264A-8F2F-964F2879C4F6}" destId="{72FE5AFA-CB46-0441-B22A-804A3E76BE6B}" srcOrd="0" destOrd="0" presId="urn:microsoft.com/office/officeart/2005/8/layout/bProcess4"/>
    <dgm:cxn modelId="{22EA8EB2-55F8-C645-9864-1BAF0D28522F}" type="presParOf" srcId="{3B0F2494-B344-264A-8F2F-964F2879C4F6}" destId="{3E30D97E-08B5-1E4B-844D-4F9CCC3FDB7F}" srcOrd="1" destOrd="0" presId="urn:microsoft.com/office/officeart/2005/8/layout/bProcess4"/>
    <dgm:cxn modelId="{34A5DF3E-5125-3548-808F-09A9C59EE628}" type="presParOf" srcId="{28DAC87F-8E66-5444-99D4-527B21A25AEE}" destId="{DD1BA946-210F-E541-A459-7322609584D4}" srcOrd="11" destOrd="0" presId="urn:microsoft.com/office/officeart/2005/8/layout/bProcess4"/>
    <dgm:cxn modelId="{CFD1C7CB-CADE-6A47-8415-42DC721A24D3}" type="presParOf" srcId="{28DAC87F-8E66-5444-99D4-527B21A25AEE}" destId="{82729A1C-3837-4846-9CEC-9933A7F012DB}" srcOrd="12" destOrd="0" presId="urn:microsoft.com/office/officeart/2005/8/layout/bProcess4"/>
    <dgm:cxn modelId="{BBEE45D4-66C0-4244-B2DF-599601C9BADF}" type="presParOf" srcId="{82729A1C-3837-4846-9CEC-9933A7F012DB}" destId="{85DBA62C-23E6-CC4A-B67F-23C6AF59F7B0}" srcOrd="0" destOrd="0" presId="urn:microsoft.com/office/officeart/2005/8/layout/bProcess4"/>
    <dgm:cxn modelId="{591860FA-3062-B147-93A5-13C6C8F6E084}" type="presParOf" srcId="{82729A1C-3837-4846-9CEC-9933A7F012DB}" destId="{FA987A46-8833-6449-BDE2-3272657BDDBE}" srcOrd="1" destOrd="0" presId="urn:microsoft.com/office/officeart/2005/8/layout/bProcess4"/>
    <dgm:cxn modelId="{E5D12945-1CEC-ED4A-8A9F-FF229488ABA1}" type="presParOf" srcId="{28DAC87F-8E66-5444-99D4-527B21A25AEE}" destId="{FF3FBDB6-EED8-8A47-AC0E-AE3C8EC6C3BA}" srcOrd="13" destOrd="0" presId="urn:microsoft.com/office/officeart/2005/8/layout/bProcess4"/>
    <dgm:cxn modelId="{67E48312-41F6-A34A-896F-F45EBA65102D}" type="presParOf" srcId="{28DAC87F-8E66-5444-99D4-527B21A25AEE}" destId="{AA44BB3B-25E0-2A4F-87FF-8AC8A92B6912}" srcOrd="14" destOrd="0" presId="urn:microsoft.com/office/officeart/2005/8/layout/bProcess4"/>
    <dgm:cxn modelId="{30A01387-5BED-D743-9E46-656692864DF5}" type="presParOf" srcId="{AA44BB3B-25E0-2A4F-87FF-8AC8A92B6912}" destId="{5DAC7739-9A43-A645-9B24-33E29562A6B4}" srcOrd="0" destOrd="0" presId="urn:microsoft.com/office/officeart/2005/8/layout/bProcess4"/>
    <dgm:cxn modelId="{89BE46AB-C7D1-8847-9E52-BBD81BB2D9D2}" type="presParOf" srcId="{AA44BB3B-25E0-2A4F-87FF-8AC8A92B6912}" destId="{131468EA-4119-1145-8854-8F09AC4513E5}"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7FD8B81-C113-A845-B153-3971E60B920C}" type="doc">
      <dgm:prSet loTypeId="urn:microsoft.com/office/officeart/2008/layout/HorizontalMultiLevelHierarchy" loCatId="" qsTypeId="urn:microsoft.com/office/officeart/2005/8/quickstyle/simple1" qsCatId="simple" csTypeId="urn:microsoft.com/office/officeart/2005/8/colors/accent6_5" csCatId="accent6" phldr="1"/>
      <dgm:spPr/>
      <dgm:t>
        <a:bodyPr/>
        <a:lstStyle/>
        <a:p>
          <a:endParaRPr lang="en-US"/>
        </a:p>
      </dgm:t>
    </dgm:pt>
    <dgm:pt modelId="{3C8016EF-A22D-524D-B54F-FC3B53968148}">
      <dgm:prSet phldrT="[Text]"/>
      <dgm:spPr/>
      <dgm:t>
        <a:bodyPr anchor="ctr"/>
        <a:lstStyle/>
        <a:p>
          <a:r>
            <a:rPr lang="en-US" b="1" spc="800" baseline="0" dirty="0"/>
            <a:t>STARCHES</a:t>
          </a:r>
        </a:p>
      </dgm:t>
    </dgm:pt>
    <dgm:pt modelId="{129204E3-DC30-BE4F-AB7D-F537208C654E}" type="parTrans" cxnId="{06C92E39-1CDA-1345-8D50-D0FA500E792B}">
      <dgm:prSet/>
      <dgm:spPr/>
      <dgm:t>
        <a:bodyPr/>
        <a:lstStyle/>
        <a:p>
          <a:endParaRPr lang="en-US"/>
        </a:p>
      </dgm:t>
    </dgm:pt>
    <dgm:pt modelId="{F3E73EF2-3B51-A743-B75A-A4185AD87066}" type="sibTrans" cxnId="{06C92E39-1CDA-1345-8D50-D0FA500E792B}">
      <dgm:prSet/>
      <dgm:spPr/>
      <dgm:t>
        <a:bodyPr/>
        <a:lstStyle/>
        <a:p>
          <a:endParaRPr lang="en-US"/>
        </a:p>
      </dgm:t>
    </dgm:pt>
    <dgm:pt modelId="{B5793F6A-57E2-604F-BF20-98DAE88B56CC}">
      <dgm:prSet phldrT="[Text]"/>
      <dgm:spPr/>
      <dgm:t>
        <a:bodyPr/>
        <a:lstStyle/>
        <a:p>
          <a:r>
            <a:rPr lang="en-US" dirty="0"/>
            <a:t>Miso</a:t>
          </a:r>
        </a:p>
      </dgm:t>
    </dgm:pt>
    <dgm:pt modelId="{594085B8-C276-2547-8DCD-1CBEAF6FE4BF}" type="parTrans" cxnId="{AFDF434C-D8CD-424C-BCD9-71656EF73B18}">
      <dgm:prSet/>
      <dgm:spPr/>
      <dgm:t>
        <a:bodyPr/>
        <a:lstStyle/>
        <a:p>
          <a:endParaRPr lang="en-US"/>
        </a:p>
      </dgm:t>
    </dgm:pt>
    <dgm:pt modelId="{586E04D2-F9FE-7C42-A40E-D440F4D4D0A5}" type="sibTrans" cxnId="{AFDF434C-D8CD-424C-BCD9-71656EF73B18}">
      <dgm:prSet/>
      <dgm:spPr/>
      <dgm:t>
        <a:bodyPr/>
        <a:lstStyle/>
        <a:p>
          <a:endParaRPr lang="en-US"/>
        </a:p>
      </dgm:t>
    </dgm:pt>
    <dgm:pt modelId="{AC60C9FF-BB21-8B44-8C43-8FF801FE840D}">
      <dgm:prSet phldrT="[Text]"/>
      <dgm:spPr/>
      <dgm:t>
        <a:bodyPr/>
        <a:lstStyle/>
        <a:p>
          <a:r>
            <a:rPr lang="en-US" dirty="0"/>
            <a:t>Tofu/Tempeh</a:t>
          </a:r>
          <a:endParaRPr lang="en-US" i="1" dirty="0"/>
        </a:p>
      </dgm:t>
    </dgm:pt>
    <dgm:pt modelId="{5B3071D5-0862-944D-97E0-D47E9B95E563}" type="parTrans" cxnId="{32A29332-88DF-8240-8A38-8F29AE878BC4}">
      <dgm:prSet/>
      <dgm:spPr/>
      <dgm:t>
        <a:bodyPr/>
        <a:lstStyle/>
        <a:p>
          <a:endParaRPr lang="en-US"/>
        </a:p>
      </dgm:t>
    </dgm:pt>
    <dgm:pt modelId="{7651D89F-B9EE-2540-975E-12D4E9236270}" type="sibTrans" cxnId="{32A29332-88DF-8240-8A38-8F29AE878BC4}">
      <dgm:prSet/>
      <dgm:spPr/>
      <dgm:t>
        <a:bodyPr/>
        <a:lstStyle/>
        <a:p>
          <a:endParaRPr lang="en-US"/>
        </a:p>
      </dgm:t>
    </dgm:pt>
    <dgm:pt modelId="{1A170A5C-3A76-2B48-8E78-E85B02C981CF}">
      <dgm:prSet phldrT="[Text]"/>
      <dgm:spPr/>
      <dgm:t>
        <a:bodyPr/>
        <a:lstStyle/>
        <a:p>
          <a:r>
            <a:rPr lang="en-US" dirty="0"/>
            <a:t>Natto </a:t>
          </a:r>
        </a:p>
      </dgm:t>
    </dgm:pt>
    <dgm:pt modelId="{922CE990-7B92-2848-AE8F-BD55981AE5EB}" type="parTrans" cxnId="{70F61E48-D48A-9F4E-A6CD-C2EDBA679360}">
      <dgm:prSet/>
      <dgm:spPr/>
      <dgm:t>
        <a:bodyPr/>
        <a:lstStyle/>
        <a:p>
          <a:endParaRPr lang="en-US"/>
        </a:p>
      </dgm:t>
    </dgm:pt>
    <dgm:pt modelId="{BF56A3E4-D993-2044-BAAB-92DA81A4049F}" type="sibTrans" cxnId="{70F61E48-D48A-9F4E-A6CD-C2EDBA679360}">
      <dgm:prSet/>
      <dgm:spPr/>
      <dgm:t>
        <a:bodyPr/>
        <a:lstStyle/>
        <a:p>
          <a:endParaRPr lang="en-US"/>
        </a:p>
      </dgm:t>
    </dgm:pt>
    <dgm:pt modelId="{8E3C2058-7367-2245-B388-85D2BC2C3862}">
      <dgm:prSet phldrT="[Text]"/>
      <dgm:spPr/>
      <dgm:t>
        <a:bodyPr/>
        <a:lstStyle/>
        <a:p>
          <a:r>
            <a:rPr lang="en-US" dirty="0"/>
            <a:t>Alcoholic</a:t>
          </a:r>
        </a:p>
      </dgm:t>
    </dgm:pt>
    <dgm:pt modelId="{92872AF6-E8AE-B347-A98E-163852CE8099}" type="parTrans" cxnId="{F6629ED6-BBD0-4C4D-8575-1025BD5F880B}">
      <dgm:prSet/>
      <dgm:spPr/>
      <dgm:t>
        <a:bodyPr/>
        <a:lstStyle/>
        <a:p>
          <a:endParaRPr lang="en-US"/>
        </a:p>
      </dgm:t>
    </dgm:pt>
    <dgm:pt modelId="{62B32A2B-942B-7746-8FD8-8DC5A09B0A52}" type="sibTrans" cxnId="{F6629ED6-BBD0-4C4D-8575-1025BD5F880B}">
      <dgm:prSet/>
      <dgm:spPr/>
      <dgm:t>
        <a:bodyPr/>
        <a:lstStyle/>
        <a:p>
          <a:endParaRPr lang="en-US"/>
        </a:p>
      </dgm:t>
    </dgm:pt>
    <dgm:pt modelId="{4211DC6A-F5E3-174D-8B6A-6F9FF7F6D9F0}" type="pres">
      <dgm:prSet presAssocID="{47FD8B81-C113-A845-B153-3971E60B920C}" presName="Name0" presStyleCnt="0">
        <dgm:presLayoutVars>
          <dgm:chPref val="1"/>
          <dgm:dir/>
          <dgm:animOne val="branch"/>
          <dgm:animLvl val="lvl"/>
          <dgm:resizeHandles val="exact"/>
        </dgm:presLayoutVars>
      </dgm:prSet>
      <dgm:spPr/>
    </dgm:pt>
    <dgm:pt modelId="{43D5E365-7B6A-F240-AF0C-5FADACE9D498}" type="pres">
      <dgm:prSet presAssocID="{3C8016EF-A22D-524D-B54F-FC3B53968148}" presName="root1" presStyleCnt="0"/>
      <dgm:spPr/>
    </dgm:pt>
    <dgm:pt modelId="{B03B53AE-1877-7740-B05A-AADF24EEAFC3}" type="pres">
      <dgm:prSet presAssocID="{3C8016EF-A22D-524D-B54F-FC3B53968148}" presName="LevelOneTextNode" presStyleLbl="node0" presStyleIdx="0" presStyleCnt="1" custScaleX="121532">
        <dgm:presLayoutVars>
          <dgm:chPref val="3"/>
        </dgm:presLayoutVars>
      </dgm:prSet>
      <dgm:spPr/>
    </dgm:pt>
    <dgm:pt modelId="{13CB25C6-7E99-944D-8F15-1C961605980F}" type="pres">
      <dgm:prSet presAssocID="{3C8016EF-A22D-524D-B54F-FC3B53968148}" presName="level2hierChild" presStyleCnt="0"/>
      <dgm:spPr/>
    </dgm:pt>
    <dgm:pt modelId="{F75AE60D-9454-4D4C-8787-808D3F91BCCA}" type="pres">
      <dgm:prSet presAssocID="{594085B8-C276-2547-8DCD-1CBEAF6FE4BF}" presName="conn2-1" presStyleLbl="parChTrans1D2" presStyleIdx="0" presStyleCnt="4"/>
      <dgm:spPr/>
    </dgm:pt>
    <dgm:pt modelId="{D6522505-DCEB-7D44-A21E-97E7CFCCB9FB}" type="pres">
      <dgm:prSet presAssocID="{594085B8-C276-2547-8DCD-1CBEAF6FE4BF}" presName="connTx" presStyleLbl="parChTrans1D2" presStyleIdx="0" presStyleCnt="4"/>
      <dgm:spPr/>
    </dgm:pt>
    <dgm:pt modelId="{87604551-F5D7-184C-A92C-F8FBF129654A}" type="pres">
      <dgm:prSet presAssocID="{B5793F6A-57E2-604F-BF20-98DAE88B56CC}" presName="root2" presStyleCnt="0"/>
      <dgm:spPr/>
    </dgm:pt>
    <dgm:pt modelId="{EF1A1C33-6583-1549-8D86-5304771CA21E}" type="pres">
      <dgm:prSet presAssocID="{B5793F6A-57E2-604F-BF20-98DAE88B56CC}" presName="LevelTwoTextNode" presStyleLbl="node2" presStyleIdx="0" presStyleCnt="4" custScaleX="181032" custLinFactNeighborX="-258" custLinFactNeighborY="-37267">
        <dgm:presLayoutVars>
          <dgm:chPref val="3"/>
        </dgm:presLayoutVars>
      </dgm:prSet>
      <dgm:spPr/>
    </dgm:pt>
    <dgm:pt modelId="{2BBC3B26-13A8-8846-AE61-782945B71B7B}" type="pres">
      <dgm:prSet presAssocID="{B5793F6A-57E2-604F-BF20-98DAE88B56CC}" presName="level3hierChild" presStyleCnt="0"/>
      <dgm:spPr/>
    </dgm:pt>
    <dgm:pt modelId="{A9C44119-42FC-A140-90C5-D60ED95F580F}" type="pres">
      <dgm:prSet presAssocID="{5B3071D5-0862-944D-97E0-D47E9B95E563}" presName="conn2-1" presStyleLbl="parChTrans1D2" presStyleIdx="1" presStyleCnt="4"/>
      <dgm:spPr/>
    </dgm:pt>
    <dgm:pt modelId="{83FF4C28-F67D-C44D-B596-4A51FA9830F8}" type="pres">
      <dgm:prSet presAssocID="{5B3071D5-0862-944D-97E0-D47E9B95E563}" presName="connTx" presStyleLbl="parChTrans1D2" presStyleIdx="1" presStyleCnt="4"/>
      <dgm:spPr/>
    </dgm:pt>
    <dgm:pt modelId="{3C33D167-DC39-314B-9BDB-BD6E91614802}" type="pres">
      <dgm:prSet presAssocID="{AC60C9FF-BB21-8B44-8C43-8FF801FE840D}" presName="root2" presStyleCnt="0"/>
      <dgm:spPr/>
    </dgm:pt>
    <dgm:pt modelId="{0BE55366-82F9-2B4D-AAC1-5E55D07A2194}" type="pres">
      <dgm:prSet presAssocID="{AC60C9FF-BB21-8B44-8C43-8FF801FE840D}" presName="LevelTwoTextNode" presStyleLbl="node2" presStyleIdx="1" presStyleCnt="4" custScaleX="180527" custLinFactNeighborX="-252" custLinFactNeighborY="-15734">
        <dgm:presLayoutVars>
          <dgm:chPref val="3"/>
        </dgm:presLayoutVars>
      </dgm:prSet>
      <dgm:spPr/>
    </dgm:pt>
    <dgm:pt modelId="{5C456996-F662-DB4A-8E1C-AF844A11EC20}" type="pres">
      <dgm:prSet presAssocID="{AC60C9FF-BB21-8B44-8C43-8FF801FE840D}" presName="level3hierChild" presStyleCnt="0"/>
      <dgm:spPr/>
    </dgm:pt>
    <dgm:pt modelId="{8EEF878D-B490-C64D-A002-58FEBACC1348}" type="pres">
      <dgm:prSet presAssocID="{922CE990-7B92-2848-AE8F-BD55981AE5EB}" presName="conn2-1" presStyleLbl="parChTrans1D2" presStyleIdx="2" presStyleCnt="4"/>
      <dgm:spPr/>
    </dgm:pt>
    <dgm:pt modelId="{9DFE2A4D-48D6-D94D-8A23-645EB7EECF6E}" type="pres">
      <dgm:prSet presAssocID="{922CE990-7B92-2848-AE8F-BD55981AE5EB}" presName="connTx" presStyleLbl="parChTrans1D2" presStyleIdx="2" presStyleCnt="4"/>
      <dgm:spPr/>
    </dgm:pt>
    <dgm:pt modelId="{575F24D6-6EC7-4643-A79C-C221BE61BC2F}" type="pres">
      <dgm:prSet presAssocID="{1A170A5C-3A76-2B48-8E78-E85B02C981CF}" presName="root2" presStyleCnt="0"/>
      <dgm:spPr/>
    </dgm:pt>
    <dgm:pt modelId="{D4920697-96A9-EC4B-9D04-220170B37D87}" type="pres">
      <dgm:prSet presAssocID="{1A170A5C-3A76-2B48-8E78-E85B02C981CF}" presName="LevelTwoTextNode" presStyleLbl="node2" presStyleIdx="2" presStyleCnt="4" custScaleX="180023" custLinFactNeighborX="-504" custLinFactNeighborY="1656">
        <dgm:presLayoutVars>
          <dgm:chPref val="3"/>
        </dgm:presLayoutVars>
      </dgm:prSet>
      <dgm:spPr/>
    </dgm:pt>
    <dgm:pt modelId="{66C7FD62-261A-0141-A8AE-95F87A83CA37}" type="pres">
      <dgm:prSet presAssocID="{1A170A5C-3A76-2B48-8E78-E85B02C981CF}" presName="level3hierChild" presStyleCnt="0"/>
      <dgm:spPr/>
    </dgm:pt>
    <dgm:pt modelId="{F9D28A02-6331-3646-A01C-B87CBA84C3A9}" type="pres">
      <dgm:prSet presAssocID="{92872AF6-E8AE-B347-A98E-163852CE8099}" presName="conn2-1" presStyleLbl="parChTrans1D2" presStyleIdx="3" presStyleCnt="4"/>
      <dgm:spPr/>
    </dgm:pt>
    <dgm:pt modelId="{011F2D2D-6260-AB4B-AFDB-CD10B76390E9}" type="pres">
      <dgm:prSet presAssocID="{92872AF6-E8AE-B347-A98E-163852CE8099}" presName="connTx" presStyleLbl="parChTrans1D2" presStyleIdx="3" presStyleCnt="4"/>
      <dgm:spPr/>
    </dgm:pt>
    <dgm:pt modelId="{0C0B629E-A3FA-3F4D-B89F-F86C25BBE40F}" type="pres">
      <dgm:prSet presAssocID="{8E3C2058-7367-2245-B388-85D2BC2C3862}" presName="root2" presStyleCnt="0"/>
      <dgm:spPr/>
    </dgm:pt>
    <dgm:pt modelId="{AFC20262-DA00-EB4A-BC40-F097960B5F7B}" type="pres">
      <dgm:prSet presAssocID="{8E3C2058-7367-2245-B388-85D2BC2C3862}" presName="LevelTwoTextNode" presStyleLbl="node2" presStyleIdx="3" presStyleCnt="4" custScaleX="180262" custLinFactNeighborY="26500">
        <dgm:presLayoutVars>
          <dgm:chPref val="3"/>
        </dgm:presLayoutVars>
      </dgm:prSet>
      <dgm:spPr/>
    </dgm:pt>
    <dgm:pt modelId="{0D4B9F8D-6D6C-B442-8E4B-7DDD1B324F62}" type="pres">
      <dgm:prSet presAssocID="{8E3C2058-7367-2245-B388-85D2BC2C3862}" presName="level3hierChild" presStyleCnt="0"/>
      <dgm:spPr/>
    </dgm:pt>
  </dgm:ptLst>
  <dgm:cxnLst>
    <dgm:cxn modelId="{E1A30B10-026D-2845-BDBC-4909BEB32B12}" type="presOf" srcId="{B5793F6A-57E2-604F-BF20-98DAE88B56CC}" destId="{EF1A1C33-6583-1549-8D86-5304771CA21E}" srcOrd="0" destOrd="0" presId="urn:microsoft.com/office/officeart/2008/layout/HorizontalMultiLevelHierarchy"/>
    <dgm:cxn modelId="{32A29332-88DF-8240-8A38-8F29AE878BC4}" srcId="{3C8016EF-A22D-524D-B54F-FC3B53968148}" destId="{AC60C9FF-BB21-8B44-8C43-8FF801FE840D}" srcOrd="1" destOrd="0" parTransId="{5B3071D5-0862-944D-97E0-D47E9B95E563}" sibTransId="{7651D89F-B9EE-2540-975E-12D4E9236270}"/>
    <dgm:cxn modelId="{06C92E39-1CDA-1345-8D50-D0FA500E792B}" srcId="{47FD8B81-C113-A845-B153-3971E60B920C}" destId="{3C8016EF-A22D-524D-B54F-FC3B53968148}" srcOrd="0" destOrd="0" parTransId="{129204E3-DC30-BE4F-AB7D-F537208C654E}" sibTransId="{F3E73EF2-3B51-A743-B75A-A4185AD87066}"/>
    <dgm:cxn modelId="{0604E239-6DB9-4D48-8F07-A4DA432EAD2F}" type="presOf" srcId="{922CE990-7B92-2848-AE8F-BD55981AE5EB}" destId="{8EEF878D-B490-C64D-A002-58FEBACC1348}" srcOrd="0" destOrd="0" presId="urn:microsoft.com/office/officeart/2008/layout/HorizontalMultiLevelHierarchy"/>
    <dgm:cxn modelId="{63FB0D3E-8293-8749-B5C9-D5E7B27A635C}" type="presOf" srcId="{92872AF6-E8AE-B347-A98E-163852CE8099}" destId="{011F2D2D-6260-AB4B-AFDB-CD10B76390E9}" srcOrd="1" destOrd="0" presId="urn:microsoft.com/office/officeart/2008/layout/HorizontalMultiLevelHierarchy"/>
    <dgm:cxn modelId="{9CDFCA66-FE3A-B94B-9834-F1E073DA5CB4}" type="presOf" srcId="{47FD8B81-C113-A845-B153-3971E60B920C}" destId="{4211DC6A-F5E3-174D-8B6A-6F9FF7F6D9F0}" srcOrd="0" destOrd="0" presId="urn:microsoft.com/office/officeart/2008/layout/HorizontalMultiLevelHierarchy"/>
    <dgm:cxn modelId="{70F61E48-D48A-9F4E-A6CD-C2EDBA679360}" srcId="{3C8016EF-A22D-524D-B54F-FC3B53968148}" destId="{1A170A5C-3A76-2B48-8E78-E85B02C981CF}" srcOrd="2" destOrd="0" parTransId="{922CE990-7B92-2848-AE8F-BD55981AE5EB}" sibTransId="{BF56A3E4-D993-2044-BAAB-92DA81A4049F}"/>
    <dgm:cxn modelId="{1E3F264C-CFD8-9040-8100-6FD32D00DAD6}" type="presOf" srcId="{5B3071D5-0862-944D-97E0-D47E9B95E563}" destId="{83FF4C28-F67D-C44D-B596-4A51FA9830F8}" srcOrd="1" destOrd="0" presId="urn:microsoft.com/office/officeart/2008/layout/HorizontalMultiLevelHierarchy"/>
    <dgm:cxn modelId="{AFDF434C-D8CD-424C-BCD9-71656EF73B18}" srcId="{3C8016EF-A22D-524D-B54F-FC3B53968148}" destId="{B5793F6A-57E2-604F-BF20-98DAE88B56CC}" srcOrd="0" destOrd="0" parTransId="{594085B8-C276-2547-8DCD-1CBEAF6FE4BF}" sibTransId="{586E04D2-F9FE-7C42-A40E-D440F4D4D0A5}"/>
    <dgm:cxn modelId="{A85C2A5A-D844-4044-97A9-B7C2F1FAAE5A}" type="presOf" srcId="{594085B8-C276-2547-8DCD-1CBEAF6FE4BF}" destId="{F75AE60D-9454-4D4C-8787-808D3F91BCCA}" srcOrd="0" destOrd="0" presId="urn:microsoft.com/office/officeart/2008/layout/HorizontalMultiLevelHierarchy"/>
    <dgm:cxn modelId="{14C5537C-3146-4642-8110-0E43FE930662}" type="presOf" srcId="{1A170A5C-3A76-2B48-8E78-E85B02C981CF}" destId="{D4920697-96A9-EC4B-9D04-220170B37D87}" srcOrd="0" destOrd="0" presId="urn:microsoft.com/office/officeart/2008/layout/HorizontalMultiLevelHierarchy"/>
    <dgm:cxn modelId="{BB5D357E-28BA-D744-8EFA-F2C411CE08C4}" type="presOf" srcId="{3C8016EF-A22D-524D-B54F-FC3B53968148}" destId="{B03B53AE-1877-7740-B05A-AADF24EEAFC3}" srcOrd="0" destOrd="0" presId="urn:microsoft.com/office/officeart/2008/layout/HorizontalMultiLevelHierarchy"/>
    <dgm:cxn modelId="{ED8FBA84-D0D1-0B4A-AF8F-FB731ABA45C7}" type="presOf" srcId="{92872AF6-E8AE-B347-A98E-163852CE8099}" destId="{F9D28A02-6331-3646-A01C-B87CBA84C3A9}" srcOrd="0" destOrd="0" presId="urn:microsoft.com/office/officeart/2008/layout/HorizontalMultiLevelHierarchy"/>
    <dgm:cxn modelId="{41D53794-F606-BC46-A701-5F55510198C0}" type="presOf" srcId="{8E3C2058-7367-2245-B388-85D2BC2C3862}" destId="{AFC20262-DA00-EB4A-BC40-F097960B5F7B}" srcOrd="0" destOrd="0" presId="urn:microsoft.com/office/officeart/2008/layout/HorizontalMultiLevelHierarchy"/>
    <dgm:cxn modelId="{BBD3EEBA-5A8D-724C-975B-CBABADD337FF}" type="presOf" srcId="{5B3071D5-0862-944D-97E0-D47E9B95E563}" destId="{A9C44119-42FC-A140-90C5-D60ED95F580F}" srcOrd="0" destOrd="0" presId="urn:microsoft.com/office/officeart/2008/layout/HorizontalMultiLevelHierarchy"/>
    <dgm:cxn modelId="{F488ABC8-960B-E247-87FD-D141995F3402}" type="presOf" srcId="{AC60C9FF-BB21-8B44-8C43-8FF801FE840D}" destId="{0BE55366-82F9-2B4D-AAC1-5E55D07A2194}" srcOrd="0" destOrd="0" presId="urn:microsoft.com/office/officeart/2008/layout/HorizontalMultiLevelHierarchy"/>
    <dgm:cxn modelId="{F6629ED6-BBD0-4C4D-8575-1025BD5F880B}" srcId="{3C8016EF-A22D-524D-B54F-FC3B53968148}" destId="{8E3C2058-7367-2245-B388-85D2BC2C3862}" srcOrd="3" destOrd="0" parTransId="{92872AF6-E8AE-B347-A98E-163852CE8099}" sibTransId="{62B32A2B-942B-7746-8FD8-8DC5A09B0A52}"/>
    <dgm:cxn modelId="{5BFF70E7-3966-874F-9112-D9B83D01B899}" type="presOf" srcId="{594085B8-C276-2547-8DCD-1CBEAF6FE4BF}" destId="{D6522505-DCEB-7D44-A21E-97E7CFCCB9FB}" srcOrd="1" destOrd="0" presId="urn:microsoft.com/office/officeart/2008/layout/HorizontalMultiLevelHierarchy"/>
    <dgm:cxn modelId="{22F3EBFB-B498-B249-A422-CB3D6077C192}" type="presOf" srcId="{922CE990-7B92-2848-AE8F-BD55981AE5EB}" destId="{9DFE2A4D-48D6-D94D-8A23-645EB7EECF6E}" srcOrd="1" destOrd="0" presId="urn:microsoft.com/office/officeart/2008/layout/HorizontalMultiLevelHierarchy"/>
    <dgm:cxn modelId="{250BE9C3-50CB-E445-B7D0-B6174105C9B9}" type="presParOf" srcId="{4211DC6A-F5E3-174D-8B6A-6F9FF7F6D9F0}" destId="{43D5E365-7B6A-F240-AF0C-5FADACE9D498}" srcOrd="0" destOrd="0" presId="urn:microsoft.com/office/officeart/2008/layout/HorizontalMultiLevelHierarchy"/>
    <dgm:cxn modelId="{882620AA-C4AA-DC45-B302-3D3664AA51D3}" type="presParOf" srcId="{43D5E365-7B6A-F240-AF0C-5FADACE9D498}" destId="{B03B53AE-1877-7740-B05A-AADF24EEAFC3}" srcOrd="0" destOrd="0" presId="urn:microsoft.com/office/officeart/2008/layout/HorizontalMultiLevelHierarchy"/>
    <dgm:cxn modelId="{D2096CD5-DD64-854F-891A-7F4B980B43F2}" type="presParOf" srcId="{43D5E365-7B6A-F240-AF0C-5FADACE9D498}" destId="{13CB25C6-7E99-944D-8F15-1C961605980F}" srcOrd="1" destOrd="0" presId="urn:microsoft.com/office/officeart/2008/layout/HorizontalMultiLevelHierarchy"/>
    <dgm:cxn modelId="{28371A7E-D509-5646-9C21-62E7D05037B8}" type="presParOf" srcId="{13CB25C6-7E99-944D-8F15-1C961605980F}" destId="{F75AE60D-9454-4D4C-8787-808D3F91BCCA}" srcOrd="0" destOrd="0" presId="urn:microsoft.com/office/officeart/2008/layout/HorizontalMultiLevelHierarchy"/>
    <dgm:cxn modelId="{DDD5F73C-483C-8445-B5B6-D98B73CF7F9D}" type="presParOf" srcId="{F75AE60D-9454-4D4C-8787-808D3F91BCCA}" destId="{D6522505-DCEB-7D44-A21E-97E7CFCCB9FB}" srcOrd="0" destOrd="0" presId="urn:microsoft.com/office/officeart/2008/layout/HorizontalMultiLevelHierarchy"/>
    <dgm:cxn modelId="{46378C0F-A9E5-A048-98C9-EA63A9528E75}" type="presParOf" srcId="{13CB25C6-7E99-944D-8F15-1C961605980F}" destId="{87604551-F5D7-184C-A92C-F8FBF129654A}" srcOrd="1" destOrd="0" presId="urn:microsoft.com/office/officeart/2008/layout/HorizontalMultiLevelHierarchy"/>
    <dgm:cxn modelId="{CFD3136D-952F-3A46-B39C-85C3AABCBEAC}" type="presParOf" srcId="{87604551-F5D7-184C-A92C-F8FBF129654A}" destId="{EF1A1C33-6583-1549-8D86-5304771CA21E}" srcOrd="0" destOrd="0" presId="urn:microsoft.com/office/officeart/2008/layout/HorizontalMultiLevelHierarchy"/>
    <dgm:cxn modelId="{D08D6BCD-407B-E645-BAF5-7CA23322C98B}" type="presParOf" srcId="{87604551-F5D7-184C-A92C-F8FBF129654A}" destId="{2BBC3B26-13A8-8846-AE61-782945B71B7B}" srcOrd="1" destOrd="0" presId="urn:microsoft.com/office/officeart/2008/layout/HorizontalMultiLevelHierarchy"/>
    <dgm:cxn modelId="{3708FF8D-9347-CB44-A7A2-3CFC3DB31503}" type="presParOf" srcId="{13CB25C6-7E99-944D-8F15-1C961605980F}" destId="{A9C44119-42FC-A140-90C5-D60ED95F580F}" srcOrd="2" destOrd="0" presId="urn:microsoft.com/office/officeart/2008/layout/HorizontalMultiLevelHierarchy"/>
    <dgm:cxn modelId="{D3A9B1F4-835E-3040-AEAF-B3F277F54F1C}" type="presParOf" srcId="{A9C44119-42FC-A140-90C5-D60ED95F580F}" destId="{83FF4C28-F67D-C44D-B596-4A51FA9830F8}" srcOrd="0" destOrd="0" presId="urn:microsoft.com/office/officeart/2008/layout/HorizontalMultiLevelHierarchy"/>
    <dgm:cxn modelId="{317813EB-9C97-CF46-B952-EBD19DA6AFFC}" type="presParOf" srcId="{13CB25C6-7E99-944D-8F15-1C961605980F}" destId="{3C33D167-DC39-314B-9BDB-BD6E91614802}" srcOrd="3" destOrd="0" presId="urn:microsoft.com/office/officeart/2008/layout/HorizontalMultiLevelHierarchy"/>
    <dgm:cxn modelId="{920C359A-7CD2-C548-B7E0-983F8831883C}" type="presParOf" srcId="{3C33D167-DC39-314B-9BDB-BD6E91614802}" destId="{0BE55366-82F9-2B4D-AAC1-5E55D07A2194}" srcOrd="0" destOrd="0" presId="urn:microsoft.com/office/officeart/2008/layout/HorizontalMultiLevelHierarchy"/>
    <dgm:cxn modelId="{E09FA031-EAAE-6849-AA46-55D2F38234F9}" type="presParOf" srcId="{3C33D167-DC39-314B-9BDB-BD6E91614802}" destId="{5C456996-F662-DB4A-8E1C-AF844A11EC20}" srcOrd="1" destOrd="0" presId="urn:microsoft.com/office/officeart/2008/layout/HorizontalMultiLevelHierarchy"/>
    <dgm:cxn modelId="{E02EFDBB-06CA-E045-8D80-7580C3E0E9F1}" type="presParOf" srcId="{13CB25C6-7E99-944D-8F15-1C961605980F}" destId="{8EEF878D-B490-C64D-A002-58FEBACC1348}" srcOrd="4" destOrd="0" presId="urn:microsoft.com/office/officeart/2008/layout/HorizontalMultiLevelHierarchy"/>
    <dgm:cxn modelId="{8F68BF9C-9217-234D-9D57-3F7EA216D259}" type="presParOf" srcId="{8EEF878D-B490-C64D-A002-58FEBACC1348}" destId="{9DFE2A4D-48D6-D94D-8A23-645EB7EECF6E}" srcOrd="0" destOrd="0" presId="urn:microsoft.com/office/officeart/2008/layout/HorizontalMultiLevelHierarchy"/>
    <dgm:cxn modelId="{0F2A778E-C1CA-1F40-A1EC-E0A8F3547F62}" type="presParOf" srcId="{13CB25C6-7E99-944D-8F15-1C961605980F}" destId="{575F24D6-6EC7-4643-A79C-C221BE61BC2F}" srcOrd="5" destOrd="0" presId="urn:microsoft.com/office/officeart/2008/layout/HorizontalMultiLevelHierarchy"/>
    <dgm:cxn modelId="{EA9E1B14-C1AC-1946-9A73-0B2DE901EA6C}" type="presParOf" srcId="{575F24D6-6EC7-4643-A79C-C221BE61BC2F}" destId="{D4920697-96A9-EC4B-9D04-220170B37D87}" srcOrd="0" destOrd="0" presId="urn:microsoft.com/office/officeart/2008/layout/HorizontalMultiLevelHierarchy"/>
    <dgm:cxn modelId="{5C0C4105-3048-9A40-8796-35BDBF2DA937}" type="presParOf" srcId="{575F24D6-6EC7-4643-A79C-C221BE61BC2F}" destId="{66C7FD62-261A-0141-A8AE-95F87A83CA37}" srcOrd="1" destOrd="0" presId="urn:microsoft.com/office/officeart/2008/layout/HorizontalMultiLevelHierarchy"/>
    <dgm:cxn modelId="{A059689C-AB2F-E144-A662-998BAFEA4312}" type="presParOf" srcId="{13CB25C6-7E99-944D-8F15-1C961605980F}" destId="{F9D28A02-6331-3646-A01C-B87CBA84C3A9}" srcOrd="6" destOrd="0" presId="urn:microsoft.com/office/officeart/2008/layout/HorizontalMultiLevelHierarchy"/>
    <dgm:cxn modelId="{89571275-CD80-9941-AAAD-D5A3601BBE12}" type="presParOf" srcId="{F9D28A02-6331-3646-A01C-B87CBA84C3A9}" destId="{011F2D2D-6260-AB4B-AFDB-CD10B76390E9}" srcOrd="0" destOrd="0" presId="urn:microsoft.com/office/officeart/2008/layout/HorizontalMultiLevelHierarchy"/>
    <dgm:cxn modelId="{E5622B91-9708-5744-A9C1-F928223DB8CC}" type="presParOf" srcId="{13CB25C6-7E99-944D-8F15-1C961605980F}" destId="{0C0B629E-A3FA-3F4D-B89F-F86C25BBE40F}" srcOrd="7" destOrd="0" presId="urn:microsoft.com/office/officeart/2008/layout/HorizontalMultiLevelHierarchy"/>
    <dgm:cxn modelId="{AF170B5F-7333-FE4F-ABE1-FD2199C38AF2}" type="presParOf" srcId="{0C0B629E-A3FA-3F4D-B89F-F86C25BBE40F}" destId="{AFC20262-DA00-EB4A-BC40-F097960B5F7B}" srcOrd="0" destOrd="0" presId="urn:microsoft.com/office/officeart/2008/layout/HorizontalMultiLevelHierarchy"/>
    <dgm:cxn modelId="{AFB68643-4460-2042-94B9-EFDF6FCEAF48}" type="presParOf" srcId="{0C0B629E-A3FA-3F4D-B89F-F86C25BBE40F}" destId="{0D4B9F8D-6D6C-B442-8E4B-7DDD1B324F62}"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7BD7650-626D-1341-8CF5-8741742E86C8}" type="doc">
      <dgm:prSet loTypeId="urn:microsoft.com/office/officeart/2005/8/layout/bProcess4" loCatId="" qsTypeId="urn:microsoft.com/office/officeart/2005/8/quickstyle/simple1" qsCatId="simple" csTypeId="urn:microsoft.com/office/officeart/2005/8/colors/accent1_2" csCatId="accent1" phldr="1"/>
      <dgm:spPr/>
      <dgm:t>
        <a:bodyPr/>
        <a:lstStyle/>
        <a:p>
          <a:endParaRPr lang="en-US"/>
        </a:p>
      </dgm:t>
    </dgm:pt>
    <dgm:pt modelId="{0B696B83-06DB-C649-99B3-C80F8BFFF40C}">
      <dgm:prSet phldrT="[Text]"/>
      <dgm:spPr/>
      <dgm:t>
        <a:bodyPr/>
        <a:lstStyle/>
        <a:p>
          <a:r>
            <a:rPr lang="en-US" dirty="0"/>
            <a:t>Rec</a:t>
          </a:r>
        </a:p>
      </dgm:t>
    </dgm:pt>
    <dgm:pt modelId="{34D97F54-291D-7047-9D51-CD6F5251E245}" type="parTrans" cxnId="{BFDBCA29-6F71-E54E-B799-5E048ACE0CDE}">
      <dgm:prSet/>
      <dgm:spPr/>
      <dgm:t>
        <a:bodyPr/>
        <a:lstStyle/>
        <a:p>
          <a:endParaRPr lang="en-US"/>
        </a:p>
      </dgm:t>
    </dgm:pt>
    <dgm:pt modelId="{715E9263-D179-9348-8090-33750C29F6BC}" type="sibTrans" cxnId="{BFDBCA29-6F71-E54E-B799-5E048ACE0CDE}">
      <dgm:prSet/>
      <dgm:spPr/>
      <dgm:t>
        <a:bodyPr/>
        <a:lstStyle/>
        <a:p>
          <a:endParaRPr lang="en-US"/>
        </a:p>
      </dgm:t>
    </dgm:pt>
    <dgm:pt modelId="{80454F1A-C9F1-2C41-801C-A1B5199E4D9A}">
      <dgm:prSet phldrT="[Text]"/>
      <dgm:spPr/>
      <dgm:t>
        <a:bodyPr/>
        <a:lstStyle/>
        <a:p>
          <a:r>
            <a:rPr lang="en-US" dirty="0"/>
            <a:t>PREP Soak</a:t>
          </a:r>
        </a:p>
        <a:p>
          <a:r>
            <a:rPr lang="en-US" dirty="0"/>
            <a:t>starch grain</a:t>
          </a:r>
        </a:p>
      </dgm:t>
    </dgm:pt>
    <dgm:pt modelId="{538AB59E-0D41-9B46-A80B-9639750D865C}" type="parTrans" cxnId="{6F8BDA2F-3BF0-3449-B1A7-E9EB0448F8AD}">
      <dgm:prSet/>
      <dgm:spPr/>
      <dgm:t>
        <a:bodyPr/>
        <a:lstStyle/>
        <a:p>
          <a:endParaRPr lang="en-US"/>
        </a:p>
      </dgm:t>
    </dgm:pt>
    <dgm:pt modelId="{BE19647C-FD13-D74A-A578-A41D80C28ED4}" type="sibTrans" cxnId="{6F8BDA2F-3BF0-3449-B1A7-E9EB0448F8AD}">
      <dgm:prSet/>
      <dgm:spPr/>
      <dgm:t>
        <a:bodyPr/>
        <a:lstStyle/>
        <a:p>
          <a:endParaRPr lang="en-US"/>
        </a:p>
      </dgm:t>
    </dgm:pt>
    <dgm:pt modelId="{5704A006-D38E-624F-859E-14112BB3BA56}">
      <dgm:prSet phldrT="[Text]"/>
      <dgm:spPr/>
      <dgm:t>
        <a:bodyPr/>
        <a:lstStyle/>
        <a:p>
          <a:r>
            <a:rPr lang="en-US" dirty="0"/>
            <a:t>Steam</a:t>
          </a:r>
        </a:p>
      </dgm:t>
    </dgm:pt>
    <dgm:pt modelId="{F9E9F4BF-EC8D-6C40-87E4-B87990CBD9A4}" type="parTrans" cxnId="{958D3D13-A444-F746-97CD-317C1F530B70}">
      <dgm:prSet/>
      <dgm:spPr/>
      <dgm:t>
        <a:bodyPr/>
        <a:lstStyle/>
        <a:p>
          <a:endParaRPr lang="en-US"/>
        </a:p>
      </dgm:t>
    </dgm:pt>
    <dgm:pt modelId="{E2DA8D1A-5937-494B-A93F-538E65BE1457}" type="sibTrans" cxnId="{958D3D13-A444-F746-97CD-317C1F530B70}">
      <dgm:prSet/>
      <dgm:spPr/>
      <dgm:t>
        <a:bodyPr/>
        <a:lstStyle/>
        <a:p>
          <a:endParaRPr lang="en-US"/>
        </a:p>
      </dgm:t>
    </dgm:pt>
    <dgm:pt modelId="{CCBBEEB0-00AC-634E-91FB-7C9553AA30B9}">
      <dgm:prSet phldrT="[Text]"/>
      <dgm:spPr>
        <a:solidFill>
          <a:srgbClr val="FF0000"/>
        </a:solidFill>
      </dgm:spPr>
      <dgm:t>
        <a:bodyPr/>
        <a:lstStyle/>
        <a:p>
          <a:r>
            <a:rPr lang="en-US" dirty="0" err="1"/>
            <a:t>Ferm</a:t>
          </a:r>
          <a:endParaRPr lang="en-US" dirty="0"/>
        </a:p>
      </dgm:t>
    </dgm:pt>
    <dgm:pt modelId="{5B0E6376-F259-0E42-8443-2A79B387229C}" type="parTrans" cxnId="{1758C66F-3430-F446-B383-2C0688F42E5D}">
      <dgm:prSet/>
      <dgm:spPr/>
      <dgm:t>
        <a:bodyPr/>
        <a:lstStyle/>
        <a:p>
          <a:endParaRPr lang="en-US"/>
        </a:p>
      </dgm:t>
    </dgm:pt>
    <dgm:pt modelId="{F58673C4-87BA-D348-92E6-8D4528CA398E}" type="sibTrans" cxnId="{1758C66F-3430-F446-B383-2C0688F42E5D}">
      <dgm:prSet/>
      <dgm:spPr/>
      <dgm:t>
        <a:bodyPr/>
        <a:lstStyle/>
        <a:p>
          <a:endParaRPr lang="en-US"/>
        </a:p>
      </dgm:t>
    </dgm:pt>
    <dgm:pt modelId="{04591AC6-442E-9640-9339-0B2A0C78AA5F}">
      <dgm:prSet phldrT="[Text]"/>
      <dgm:spPr>
        <a:solidFill>
          <a:schemeClr val="accent1"/>
        </a:solidFill>
      </dgm:spPr>
      <dgm:t>
        <a:bodyPr/>
        <a:lstStyle/>
        <a:p>
          <a:r>
            <a:rPr lang="en-US" dirty="0"/>
            <a:t>Dry</a:t>
          </a:r>
        </a:p>
      </dgm:t>
    </dgm:pt>
    <dgm:pt modelId="{1295BC45-BAEB-BC4E-9CC9-82C38F1FF2C8}" type="parTrans" cxnId="{FBFD1F35-5EDA-E34A-9F5E-EFD112DD7E72}">
      <dgm:prSet/>
      <dgm:spPr/>
      <dgm:t>
        <a:bodyPr/>
        <a:lstStyle/>
        <a:p>
          <a:endParaRPr lang="en-US"/>
        </a:p>
      </dgm:t>
    </dgm:pt>
    <dgm:pt modelId="{8D8740FB-809D-7A47-B270-38F86BF5A10F}" type="sibTrans" cxnId="{FBFD1F35-5EDA-E34A-9F5E-EFD112DD7E72}">
      <dgm:prSet/>
      <dgm:spPr/>
      <dgm:t>
        <a:bodyPr/>
        <a:lstStyle/>
        <a:p>
          <a:endParaRPr lang="en-US"/>
        </a:p>
      </dgm:t>
    </dgm:pt>
    <dgm:pt modelId="{DD7EB759-4E68-7146-8B59-9802ADD2CEDD}">
      <dgm:prSet phldrT="[Text]"/>
      <dgm:spPr>
        <a:solidFill>
          <a:schemeClr val="accent1"/>
        </a:solidFill>
        <a:ln>
          <a:solidFill>
            <a:schemeClr val="bg1"/>
          </a:solidFill>
        </a:ln>
      </dgm:spPr>
      <dgm:t>
        <a:bodyPr/>
        <a:lstStyle/>
        <a:p>
          <a:r>
            <a:rPr lang="en-US" dirty="0" err="1">
              <a:solidFill>
                <a:schemeClr val="bg1"/>
              </a:solidFill>
            </a:rPr>
            <a:t>Stor</a:t>
          </a:r>
          <a:endParaRPr lang="en-US" dirty="0">
            <a:solidFill>
              <a:schemeClr val="bg1"/>
            </a:solidFill>
          </a:endParaRPr>
        </a:p>
      </dgm:t>
    </dgm:pt>
    <dgm:pt modelId="{EDD8CD91-EA08-2345-BC7C-3D5CD21F2ECA}" type="parTrans" cxnId="{1E80A5D8-A6BA-0B42-B2FF-D359C98EFA4E}">
      <dgm:prSet/>
      <dgm:spPr/>
      <dgm:t>
        <a:bodyPr/>
        <a:lstStyle/>
        <a:p>
          <a:endParaRPr lang="en-US"/>
        </a:p>
      </dgm:t>
    </dgm:pt>
    <dgm:pt modelId="{2233F2FB-6192-474A-8E42-BEE8BE4D4874}" type="sibTrans" cxnId="{1E80A5D8-A6BA-0B42-B2FF-D359C98EFA4E}">
      <dgm:prSet/>
      <dgm:spPr/>
      <dgm:t>
        <a:bodyPr/>
        <a:lstStyle/>
        <a:p>
          <a:endParaRPr lang="en-US"/>
        </a:p>
      </dgm:t>
    </dgm:pt>
    <dgm:pt modelId="{A74026D5-9EF9-3A40-8A01-EDDAE0A8D5ED}">
      <dgm:prSet phldrT="[Text]"/>
      <dgm:spPr/>
      <dgm:t>
        <a:bodyPr/>
        <a:lstStyle/>
        <a:p>
          <a:r>
            <a:rPr lang="en-US" dirty="0"/>
            <a:t>Koji (kin)</a:t>
          </a:r>
        </a:p>
      </dgm:t>
    </dgm:pt>
    <dgm:pt modelId="{CA68B73F-9F3C-C849-94D9-BB9B4FC6B74C}" type="parTrans" cxnId="{7CD8D0DA-78F1-D04A-8BD5-8C1BAD9B9535}">
      <dgm:prSet/>
      <dgm:spPr/>
      <dgm:t>
        <a:bodyPr/>
        <a:lstStyle/>
        <a:p>
          <a:endParaRPr lang="en-US"/>
        </a:p>
      </dgm:t>
    </dgm:pt>
    <dgm:pt modelId="{A9A455C7-606E-C247-94DB-CB151B1B4285}" type="sibTrans" cxnId="{7CD8D0DA-78F1-D04A-8BD5-8C1BAD9B9535}">
      <dgm:prSet/>
      <dgm:spPr/>
      <dgm:t>
        <a:bodyPr/>
        <a:lstStyle/>
        <a:p>
          <a:endParaRPr lang="en-US"/>
        </a:p>
      </dgm:t>
    </dgm:pt>
    <dgm:pt modelId="{F872FBF8-FEEF-E245-B313-2495DD1E25C8}">
      <dgm:prSet phldrT="[Text]"/>
      <dgm:spPr/>
      <dgm:t>
        <a:bodyPr/>
        <a:lstStyle/>
        <a:p>
          <a:r>
            <a:rPr lang="en-US" dirty="0"/>
            <a:t>cool</a:t>
          </a:r>
        </a:p>
      </dgm:t>
    </dgm:pt>
    <dgm:pt modelId="{94A94066-872A-0F44-97BB-588071478B06}" type="parTrans" cxnId="{4FB3E96E-017A-C64A-AD7C-6DE7DA02B0B0}">
      <dgm:prSet/>
      <dgm:spPr/>
      <dgm:t>
        <a:bodyPr/>
        <a:lstStyle/>
        <a:p>
          <a:endParaRPr lang="en-US"/>
        </a:p>
      </dgm:t>
    </dgm:pt>
    <dgm:pt modelId="{65B9C0E3-D4D9-9844-A454-C1B5ECAA5D28}" type="sibTrans" cxnId="{4FB3E96E-017A-C64A-AD7C-6DE7DA02B0B0}">
      <dgm:prSet/>
      <dgm:spPr/>
      <dgm:t>
        <a:bodyPr/>
        <a:lstStyle/>
        <a:p>
          <a:endParaRPr lang="en-US"/>
        </a:p>
      </dgm:t>
    </dgm:pt>
    <dgm:pt modelId="{28DAC87F-8E66-5444-99D4-527B21A25AEE}" type="pres">
      <dgm:prSet presAssocID="{47BD7650-626D-1341-8CF5-8741742E86C8}" presName="Name0" presStyleCnt="0">
        <dgm:presLayoutVars>
          <dgm:dir/>
          <dgm:resizeHandles/>
        </dgm:presLayoutVars>
      </dgm:prSet>
      <dgm:spPr/>
    </dgm:pt>
    <dgm:pt modelId="{CE4FB724-A480-4B4C-9A09-4B413CD28EC0}" type="pres">
      <dgm:prSet presAssocID="{0B696B83-06DB-C649-99B3-C80F8BFFF40C}" presName="compNode" presStyleCnt="0"/>
      <dgm:spPr/>
    </dgm:pt>
    <dgm:pt modelId="{7FBB4C12-BFC7-BB43-A2A6-7D5A477199EE}" type="pres">
      <dgm:prSet presAssocID="{0B696B83-06DB-C649-99B3-C80F8BFFF40C}" presName="dummyConnPt" presStyleCnt="0"/>
      <dgm:spPr/>
    </dgm:pt>
    <dgm:pt modelId="{CDA340DB-6D9A-1542-8BAB-4050096A2D90}" type="pres">
      <dgm:prSet presAssocID="{0B696B83-06DB-C649-99B3-C80F8BFFF40C}" presName="node" presStyleLbl="node1" presStyleIdx="0" presStyleCnt="8" custLinFactNeighborX="33122" custLinFactNeighborY="-64672">
        <dgm:presLayoutVars>
          <dgm:bulletEnabled val="1"/>
        </dgm:presLayoutVars>
      </dgm:prSet>
      <dgm:spPr/>
    </dgm:pt>
    <dgm:pt modelId="{998850C3-4E39-DA42-B4CD-70B84C4AA219}" type="pres">
      <dgm:prSet presAssocID="{715E9263-D179-9348-8090-33750C29F6BC}" presName="sibTrans" presStyleLbl="bgSibTrans2D1" presStyleIdx="0" presStyleCnt="7"/>
      <dgm:spPr/>
    </dgm:pt>
    <dgm:pt modelId="{99EEF5B0-EB27-B148-9D61-AE34D870F317}" type="pres">
      <dgm:prSet presAssocID="{DD7EB759-4E68-7146-8B59-9802ADD2CEDD}" presName="compNode" presStyleCnt="0"/>
      <dgm:spPr/>
    </dgm:pt>
    <dgm:pt modelId="{10D0DC78-D7F4-3247-A417-EA8A7CA75C1E}" type="pres">
      <dgm:prSet presAssocID="{DD7EB759-4E68-7146-8B59-9802ADD2CEDD}" presName="dummyConnPt" presStyleCnt="0"/>
      <dgm:spPr/>
    </dgm:pt>
    <dgm:pt modelId="{75F6911D-722F-4C45-8BD0-4B9329A5A67F}" type="pres">
      <dgm:prSet presAssocID="{DD7EB759-4E68-7146-8B59-9802ADD2CEDD}" presName="node" presStyleLbl="node1" presStyleIdx="1" presStyleCnt="8" custLinFactNeighborX="-1251" custLinFactNeighborY="-75168">
        <dgm:presLayoutVars>
          <dgm:bulletEnabled val="1"/>
        </dgm:presLayoutVars>
      </dgm:prSet>
      <dgm:spPr/>
    </dgm:pt>
    <dgm:pt modelId="{120AF040-3025-914C-8579-EFBA4AE245DD}" type="pres">
      <dgm:prSet presAssocID="{2233F2FB-6192-474A-8E42-BEE8BE4D4874}" presName="sibTrans" presStyleLbl="bgSibTrans2D1" presStyleIdx="1" presStyleCnt="7"/>
      <dgm:spPr/>
    </dgm:pt>
    <dgm:pt modelId="{61EC85A8-39A7-A14D-B4CF-8C57B0147C50}" type="pres">
      <dgm:prSet presAssocID="{80454F1A-C9F1-2C41-801C-A1B5199E4D9A}" presName="compNode" presStyleCnt="0"/>
      <dgm:spPr/>
    </dgm:pt>
    <dgm:pt modelId="{E5AA102D-502D-D343-AA32-EFA7DE6257EC}" type="pres">
      <dgm:prSet presAssocID="{80454F1A-C9F1-2C41-801C-A1B5199E4D9A}" presName="dummyConnPt" presStyleCnt="0"/>
      <dgm:spPr/>
    </dgm:pt>
    <dgm:pt modelId="{8C28EB90-4070-0042-B584-D574DCB1687E}" type="pres">
      <dgm:prSet presAssocID="{80454F1A-C9F1-2C41-801C-A1B5199E4D9A}" presName="node" presStyleLbl="node1" presStyleIdx="2" presStyleCnt="8" custLinFactNeighborX="-6027" custLinFactNeighborY="-48572">
        <dgm:presLayoutVars>
          <dgm:bulletEnabled val="1"/>
        </dgm:presLayoutVars>
      </dgm:prSet>
      <dgm:spPr/>
    </dgm:pt>
    <dgm:pt modelId="{4121BEC0-BF48-B946-A8D7-79C703361B6D}" type="pres">
      <dgm:prSet presAssocID="{BE19647C-FD13-D74A-A578-A41D80C28ED4}" presName="sibTrans" presStyleLbl="bgSibTrans2D1" presStyleIdx="2" presStyleCnt="7"/>
      <dgm:spPr/>
    </dgm:pt>
    <dgm:pt modelId="{4149648C-BD25-C342-A198-93485DF4FECB}" type="pres">
      <dgm:prSet presAssocID="{5704A006-D38E-624F-859E-14112BB3BA56}" presName="compNode" presStyleCnt="0"/>
      <dgm:spPr/>
    </dgm:pt>
    <dgm:pt modelId="{41021333-5873-7347-BCFA-E99BB5F56CC9}" type="pres">
      <dgm:prSet presAssocID="{5704A006-D38E-624F-859E-14112BB3BA56}" presName="dummyConnPt" presStyleCnt="0"/>
      <dgm:spPr/>
    </dgm:pt>
    <dgm:pt modelId="{9A822DF4-8FEB-374F-830A-BDC5FBFDEDFF}" type="pres">
      <dgm:prSet presAssocID="{5704A006-D38E-624F-859E-14112BB3BA56}" presName="node" presStyleLbl="node1" presStyleIdx="3" presStyleCnt="8" custLinFactX="-11828" custLinFactY="13751" custLinFactNeighborX="-100000" custLinFactNeighborY="100000">
        <dgm:presLayoutVars>
          <dgm:bulletEnabled val="1"/>
        </dgm:presLayoutVars>
      </dgm:prSet>
      <dgm:spPr/>
    </dgm:pt>
    <dgm:pt modelId="{000AA1BE-EAF7-EF4F-8C25-FD85D8115ABC}" type="pres">
      <dgm:prSet presAssocID="{E2DA8D1A-5937-494B-A93F-538E65BE1457}" presName="sibTrans" presStyleLbl="bgSibTrans2D1" presStyleIdx="3" presStyleCnt="7"/>
      <dgm:spPr/>
    </dgm:pt>
    <dgm:pt modelId="{E7CA2250-8D64-7348-9327-1D32C7A24513}" type="pres">
      <dgm:prSet presAssocID="{F872FBF8-FEEF-E245-B313-2495DD1E25C8}" presName="compNode" presStyleCnt="0"/>
      <dgm:spPr/>
    </dgm:pt>
    <dgm:pt modelId="{E902FEE7-D5E1-5649-9F6E-9365B83D650C}" type="pres">
      <dgm:prSet presAssocID="{F872FBF8-FEEF-E245-B313-2495DD1E25C8}" presName="dummyConnPt" presStyleCnt="0"/>
      <dgm:spPr/>
    </dgm:pt>
    <dgm:pt modelId="{336C97EE-1BA2-C946-B1E3-CB51C46FC107}" type="pres">
      <dgm:prSet presAssocID="{F872FBF8-FEEF-E245-B313-2495DD1E25C8}" presName="node" presStyleLbl="node1" presStyleIdx="4" presStyleCnt="8" custLinFactY="100000" custLinFactNeighborX="38091" custLinFactNeighborY="177706">
        <dgm:presLayoutVars>
          <dgm:bulletEnabled val="1"/>
        </dgm:presLayoutVars>
      </dgm:prSet>
      <dgm:spPr/>
    </dgm:pt>
    <dgm:pt modelId="{F69C3DA1-FD87-8C44-9868-C9FFBFA89F38}" type="pres">
      <dgm:prSet presAssocID="{65B9C0E3-D4D9-9844-A454-C1B5ECAA5D28}" presName="sibTrans" presStyleLbl="bgSibTrans2D1" presStyleIdx="4" presStyleCnt="7"/>
      <dgm:spPr/>
    </dgm:pt>
    <dgm:pt modelId="{3B0F2494-B344-264A-8F2F-964F2879C4F6}" type="pres">
      <dgm:prSet presAssocID="{CCBBEEB0-00AC-634E-91FB-7C9553AA30B9}" presName="compNode" presStyleCnt="0"/>
      <dgm:spPr/>
    </dgm:pt>
    <dgm:pt modelId="{72FE5AFA-CB46-0441-B22A-804A3E76BE6B}" type="pres">
      <dgm:prSet presAssocID="{CCBBEEB0-00AC-634E-91FB-7C9553AA30B9}" presName="dummyConnPt" presStyleCnt="0"/>
      <dgm:spPr/>
    </dgm:pt>
    <dgm:pt modelId="{3E30D97E-08B5-1E4B-844D-4F9CCC3FDB7F}" type="pres">
      <dgm:prSet presAssocID="{CCBBEEB0-00AC-634E-91FB-7C9553AA30B9}" presName="node" presStyleLbl="node1" presStyleIdx="5" presStyleCnt="8" custLinFactY="100000" custLinFactNeighborX="70303" custLinFactNeighborY="130670">
        <dgm:presLayoutVars>
          <dgm:bulletEnabled val="1"/>
        </dgm:presLayoutVars>
      </dgm:prSet>
      <dgm:spPr/>
    </dgm:pt>
    <dgm:pt modelId="{DD1BA946-210F-E541-A459-7322609584D4}" type="pres">
      <dgm:prSet presAssocID="{F58673C4-87BA-D348-92E6-8D4528CA398E}" presName="sibTrans" presStyleLbl="bgSibTrans2D1" presStyleIdx="5" presStyleCnt="7"/>
      <dgm:spPr/>
    </dgm:pt>
    <dgm:pt modelId="{82729A1C-3837-4846-9CEC-9933A7F012DB}" type="pres">
      <dgm:prSet presAssocID="{04591AC6-442E-9640-9339-0B2A0C78AA5F}" presName="compNode" presStyleCnt="0"/>
      <dgm:spPr/>
    </dgm:pt>
    <dgm:pt modelId="{85DBA62C-23E6-CC4A-B67F-23C6AF59F7B0}" type="pres">
      <dgm:prSet presAssocID="{04591AC6-442E-9640-9339-0B2A0C78AA5F}" presName="dummyConnPt" presStyleCnt="0"/>
      <dgm:spPr/>
    </dgm:pt>
    <dgm:pt modelId="{FA987A46-8833-6449-BDE2-3272657BDDBE}" type="pres">
      <dgm:prSet presAssocID="{04591AC6-442E-9640-9339-0B2A0C78AA5F}" presName="node" presStyleLbl="node1" presStyleIdx="6" presStyleCnt="8" custLinFactNeighborX="-63362" custLinFactNeighborY="74168">
        <dgm:presLayoutVars>
          <dgm:bulletEnabled val="1"/>
        </dgm:presLayoutVars>
      </dgm:prSet>
      <dgm:spPr/>
    </dgm:pt>
    <dgm:pt modelId="{FF3FBDB6-EED8-8A47-AC0E-AE3C8EC6C3BA}" type="pres">
      <dgm:prSet presAssocID="{8D8740FB-809D-7A47-B270-38F86BF5A10F}" presName="sibTrans" presStyleLbl="bgSibTrans2D1" presStyleIdx="6" presStyleCnt="7"/>
      <dgm:spPr/>
    </dgm:pt>
    <dgm:pt modelId="{AA44BB3B-25E0-2A4F-87FF-8AC8A92B6912}" type="pres">
      <dgm:prSet presAssocID="{A74026D5-9EF9-3A40-8A01-EDDAE0A8D5ED}" presName="compNode" presStyleCnt="0"/>
      <dgm:spPr/>
    </dgm:pt>
    <dgm:pt modelId="{5DAC7739-9A43-A645-9B24-33E29562A6B4}" type="pres">
      <dgm:prSet presAssocID="{A74026D5-9EF9-3A40-8A01-EDDAE0A8D5ED}" presName="dummyConnPt" presStyleCnt="0"/>
      <dgm:spPr/>
    </dgm:pt>
    <dgm:pt modelId="{131468EA-4119-1145-8854-8F09AC4513E5}" type="pres">
      <dgm:prSet presAssocID="{A74026D5-9EF9-3A40-8A01-EDDAE0A8D5ED}" presName="node" presStyleLbl="node1" presStyleIdx="7" presStyleCnt="8" custLinFactY="-99796" custLinFactNeighborX="-79495" custLinFactNeighborY="-100000">
        <dgm:presLayoutVars>
          <dgm:bulletEnabled val="1"/>
        </dgm:presLayoutVars>
      </dgm:prSet>
      <dgm:spPr/>
    </dgm:pt>
  </dgm:ptLst>
  <dgm:cxnLst>
    <dgm:cxn modelId="{1C4F2D08-18A2-CE44-9C20-6D21318322DA}" type="presOf" srcId="{80454F1A-C9F1-2C41-801C-A1B5199E4D9A}" destId="{8C28EB90-4070-0042-B584-D574DCB1687E}" srcOrd="0" destOrd="0" presId="urn:microsoft.com/office/officeart/2005/8/layout/bProcess4"/>
    <dgm:cxn modelId="{958D3D13-A444-F746-97CD-317C1F530B70}" srcId="{47BD7650-626D-1341-8CF5-8741742E86C8}" destId="{5704A006-D38E-624F-859E-14112BB3BA56}" srcOrd="3" destOrd="0" parTransId="{F9E9F4BF-EC8D-6C40-87E4-B87990CBD9A4}" sibTransId="{E2DA8D1A-5937-494B-A93F-538E65BE1457}"/>
    <dgm:cxn modelId="{325E0618-BCC6-594C-8CAE-D6098402F953}" type="presOf" srcId="{47BD7650-626D-1341-8CF5-8741742E86C8}" destId="{28DAC87F-8E66-5444-99D4-527B21A25AEE}" srcOrd="0" destOrd="0" presId="urn:microsoft.com/office/officeart/2005/8/layout/bProcess4"/>
    <dgm:cxn modelId="{A5180E1D-87F5-1242-AFF8-1DDDB91C56B7}" type="presOf" srcId="{715E9263-D179-9348-8090-33750C29F6BC}" destId="{998850C3-4E39-DA42-B4CD-70B84C4AA219}" srcOrd="0" destOrd="0" presId="urn:microsoft.com/office/officeart/2005/8/layout/bProcess4"/>
    <dgm:cxn modelId="{974D4B1D-03A8-8B49-A7F2-9706EBE891B7}" type="presOf" srcId="{E2DA8D1A-5937-494B-A93F-538E65BE1457}" destId="{000AA1BE-EAF7-EF4F-8C25-FD85D8115ABC}" srcOrd="0" destOrd="0" presId="urn:microsoft.com/office/officeart/2005/8/layout/bProcess4"/>
    <dgm:cxn modelId="{7279C41E-3203-D143-826A-5FBB62DFF637}" type="presOf" srcId="{F58673C4-87BA-D348-92E6-8D4528CA398E}" destId="{DD1BA946-210F-E541-A459-7322609584D4}" srcOrd="0" destOrd="0" presId="urn:microsoft.com/office/officeart/2005/8/layout/bProcess4"/>
    <dgm:cxn modelId="{88146825-0289-B949-8CE3-1DCF3D8C6063}" type="presOf" srcId="{BE19647C-FD13-D74A-A578-A41D80C28ED4}" destId="{4121BEC0-BF48-B946-A8D7-79C703361B6D}" srcOrd="0" destOrd="0" presId="urn:microsoft.com/office/officeart/2005/8/layout/bProcess4"/>
    <dgm:cxn modelId="{45D30827-69C3-4C45-AB74-384D07FCC208}" type="presOf" srcId="{A74026D5-9EF9-3A40-8A01-EDDAE0A8D5ED}" destId="{131468EA-4119-1145-8854-8F09AC4513E5}" srcOrd="0" destOrd="0" presId="urn:microsoft.com/office/officeart/2005/8/layout/bProcess4"/>
    <dgm:cxn modelId="{BFDBCA29-6F71-E54E-B799-5E048ACE0CDE}" srcId="{47BD7650-626D-1341-8CF5-8741742E86C8}" destId="{0B696B83-06DB-C649-99B3-C80F8BFFF40C}" srcOrd="0" destOrd="0" parTransId="{34D97F54-291D-7047-9D51-CD6F5251E245}" sibTransId="{715E9263-D179-9348-8090-33750C29F6BC}"/>
    <dgm:cxn modelId="{6F8BDA2F-3BF0-3449-B1A7-E9EB0448F8AD}" srcId="{47BD7650-626D-1341-8CF5-8741742E86C8}" destId="{80454F1A-C9F1-2C41-801C-A1B5199E4D9A}" srcOrd="2" destOrd="0" parTransId="{538AB59E-0D41-9B46-A80B-9639750D865C}" sibTransId="{BE19647C-FD13-D74A-A578-A41D80C28ED4}"/>
    <dgm:cxn modelId="{FBFD1F35-5EDA-E34A-9F5E-EFD112DD7E72}" srcId="{47BD7650-626D-1341-8CF5-8741742E86C8}" destId="{04591AC6-442E-9640-9339-0B2A0C78AA5F}" srcOrd="6" destOrd="0" parTransId="{1295BC45-BAEB-BC4E-9CC9-82C38F1FF2C8}" sibTransId="{8D8740FB-809D-7A47-B270-38F86BF5A10F}"/>
    <dgm:cxn modelId="{B9B36062-C12E-E846-A8B2-670A2B5E5EB0}" type="presOf" srcId="{0B696B83-06DB-C649-99B3-C80F8BFFF40C}" destId="{CDA340DB-6D9A-1542-8BAB-4050096A2D90}" srcOrd="0" destOrd="0" presId="urn:microsoft.com/office/officeart/2005/8/layout/bProcess4"/>
    <dgm:cxn modelId="{F752A64D-A945-5F42-A76E-3E05A7D3451A}" type="presOf" srcId="{04591AC6-442E-9640-9339-0B2A0C78AA5F}" destId="{FA987A46-8833-6449-BDE2-3272657BDDBE}" srcOrd="0" destOrd="0" presId="urn:microsoft.com/office/officeart/2005/8/layout/bProcess4"/>
    <dgm:cxn modelId="{4FB3E96E-017A-C64A-AD7C-6DE7DA02B0B0}" srcId="{47BD7650-626D-1341-8CF5-8741742E86C8}" destId="{F872FBF8-FEEF-E245-B313-2495DD1E25C8}" srcOrd="4" destOrd="0" parTransId="{94A94066-872A-0F44-97BB-588071478B06}" sibTransId="{65B9C0E3-D4D9-9844-A454-C1B5ECAA5D28}"/>
    <dgm:cxn modelId="{1758C66F-3430-F446-B383-2C0688F42E5D}" srcId="{47BD7650-626D-1341-8CF5-8741742E86C8}" destId="{CCBBEEB0-00AC-634E-91FB-7C9553AA30B9}" srcOrd="5" destOrd="0" parTransId="{5B0E6376-F259-0E42-8443-2A79B387229C}" sibTransId="{F58673C4-87BA-D348-92E6-8D4528CA398E}"/>
    <dgm:cxn modelId="{4959EE70-37EC-FF4F-9D95-92445C7EDB1D}" type="presOf" srcId="{CCBBEEB0-00AC-634E-91FB-7C9553AA30B9}" destId="{3E30D97E-08B5-1E4B-844D-4F9CCC3FDB7F}" srcOrd="0" destOrd="0" presId="urn:microsoft.com/office/officeart/2005/8/layout/bProcess4"/>
    <dgm:cxn modelId="{95387754-78FB-1045-A5C5-C0C0F787F5C2}" type="presOf" srcId="{2233F2FB-6192-474A-8E42-BEE8BE4D4874}" destId="{120AF040-3025-914C-8579-EFBA4AE245DD}" srcOrd="0" destOrd="0" presId="urn:microsoft.com/office/officeart/2005/8/layout/bProcess4"/>
    <dgm:cxn modelId="{4E324878-5162-E344-8DC2-C50012460AAF}" type="presOf" srcId="{8D8740FB-809D-7A47-B270-38F86BF5A10F}" destId="{FF3FBDB6-EED8-8A47-AC0E-AE3C8EC6C3BA}" srcOrd="0" destOrd="0" presId="urn:microsoft.com/office/officeart/2005/8/layout/bProcess4"/>
    <dgm:cxn modelId="{B562EB8C-9D8D-E043-AFD9-7C9BC7E842E6}" type="presOf" srcId="{65B9C0E3-D4D9-9844-A454-C1B5ECAA5D28}" destId="{F69C3DA1-FD87-8C44-9868-C9FFBFA89F38}" srcOrd="0" destOrd="0" presId="urn:microsoft.com/office/officeart/2005/8/layout/bProcess4"/>
    <dgm:cxn modelId="{FD5C2ECA-05C4-6C43-B358-06067D284E35}" type="presOf" srcId="{DD7EB759-4E68-7146-8B59-9802ADD2CEDD}" destId="{75F6911D-722F-4C45-8BD0-4B9329A5A67F}" srcOrd="0" destOrd="0" presId="urn:microsoft.com/office/officeart/2005/8/layout/bProcess4"/>
    <dgm:cxn modelId="{1E80A5D8-A6BA-0B42-B2FF-D359C98EFA4E}" srcId="{47BD7650-626D-1341-8CF5-8741742E86C8}" destId="{DD7EB759-4E68-7146-8B59-9802ADD2CEDD}" srcOrd="1" destOrd="0" parTransId="{EDD8CD91-EA08-2345-BC7C-3D5CD21F2ECA}" sibTransId="{2233F2FB-6192-474A-8E42-BEE8BE4D4874}"/>
    <dgm:cxn modelId="{7CD8D0DA-78F1-D04A-8BD5-8C1BAD9B9535}" srcId="{47BD7650-626D-1341-8CF5-8741742E86C8}" destId="{A74026D5-9EF9-3A40-8A01-EDDAE0A8D5ED}" srcOrd="7" destOrd="0" parTransId="{CA68B73F-9F3C-C849-94D9-BB9B4FC6B74C}" sibTransId="{A9A455C7-606E-C247-94DB-CB151B1B4285}"/>
    <dgm:cxn modelId="{D28E89DB-E064-9547-A282-7EE1BEB62533}" type="presOf" srcId="{F872FBF8-FEEF-E245-B313-2495DD1E25C8}" destId="{336C97EE-1BA2-C946-B1E3-CB51C46FC107}" srcOrd="0" destOrd="0" presId="urn:microsoft.com/office/officeart/2005/8/layout/bProcess4"/>
    <dgm:cxn modelId="{B5609EED-4CDB-D047-92FF-3369D5D37F0D}" type="presOf" srcId="{5704A006-D38E-624F-859E-14112BB3BA56}" destId="{9A822DF4-8FEB-374F-830A-BDC5FBFDEDFF}" srcOrd="0" destOrd="0" presId="urn:microsoft.com/office/officeart/2005/8/layout/bProcess4"/>
    <dgm:cxn modelId="{0453ACD8-F8BD-7644-AFFC-35743E3AC458}" type="presParOf" srcId="{28DAC87F-8E66-5444-99D4-527B21A25AEE}" destId="{CE4FB724-A480-4B4C-9A09-4B413CD28EC0}" srcOrd="0" destOrd="0" presId="urn:microsoft.com/office/officeart/2005/8/layout/bProcess4"/>
    <dgm:cxn modelId="{BE7D62E7-455D-F340-A414-C3870A511244}" type="presParOf" srcId="{CE4FB724-A480-4B4C-9A09-4B413CD28EC0}" destId="{7FBB4C12-BFC7-BB43-A2A6-7D5A477199EE}" srcOrd="0" destOrd="0" presId="urn:microsoft.com/office/officeart/2005/8/layout/bProcess4"/>
    <dgm:cxn modelId="{24F5AE1B-54E9-DF40-BFF6-31F214925B37}" type="presParOf" srcId="{CE4FB724-A480-4B4C-9A09-4B413CD28EC0}" destId="{CDA340DB-6D9A-1542-8BAB-4050096A2D90}" srcOrd="1" destOrd="0" presId="urn:microsoft.com/office/officeart/2005/8/layout/bProcess4"/>
    <dgm:cxn modelId="{31B23D61-CAF5-604E-A296-45200B34344C}" type="presParOf" srcId="{28DAC87F-8E66-5444-99D4-527B21A25AEE}" destId="{998850C3-4E39-DA42-B4CD-70B84C4AA219}" srcOrd="1" destOrd="0" presId="urn:microsoft.com/office/officeart/2005/8/layout/bProcess4"/>
    <dgm:cxn modelId="{D8E46C40-43CE-0944-8CB6-1F9B87996B3E}" type="presParOf" srcId="{28DAC87F-8E66-5444-99D4-527B21A25AEE}" destId="{99EEF5B0-EB27-B148-9D61-AE34D870F317}" srcOrd="2" destOrd="0" presId="urn:microsoft.com/office/officeart/2005/8/layout/bProcess4"/>
    <dgm:cxn modelId="{6C29BB2E-61E9-DB49-ADA7-2FD7BD40B1DA}" type="presParOf" srcId="{99EEF5B0-EB27-B148-9D61-AE34D870F317}" destId="{10D0DC78-D7F4-3247-A417-EA8A7CA75C1E}" srcOrd="0" destOrd="0" presId="urn:microsoft.com/office/officeart/2005/8/layout/bProcess4"/>
    <dgm:cxn modelId="{1B2470D0-0A3B-9240-A2C7-33D1076CA2CD}" type="presParOf" srcId="{99EEF5B0-EB27-B148-9D61-AE34D870F317}" destId="{75F6911D-722F-4C45-8BD0-4B9329A5A67F}" srcOrd="1" destOrd="0" presId="urn:microsoft.com/office/officeart/2005/8/layout/bProcess4"/>
    <dgm:cxn modelId="{A435E796-9632-7940-96A1-68A8841ACBC6}" type="presParOf" srcId="{28DAC87F-8E66-5444-99D4-527B21A25AEE}" destId="{120AF040-3025-914C-8579-EFBA4AE245DD}" srcOrd="3" destOrd="0" presId="urn:microsoft.com/office/officeart/2005/8/layout/bProcess4"/>
    <dgm:cxn modelId="{42FA53B3-0176-9B4E-BD01-42F26C68FCA2}" type="presParOf" srcId="{28DAC87F-8E66-5444-99D4-527B21A25AEE}" destId="{61EC85A8-39A7-A14D-B4CF-8C57B0147C50}" srcOrd="4" destOrd="0" presId="urn:microsoft.com/office/officeart/2005/8/layout/bProcess4"/>
    <dgm:cxn modelId="{5164A893-1C87-1E45-9C3B-EBCE9C2B5ED9}" type="presParOf" srcId="{61EC85A8-39A7-A14D-B4CF-8C57B0147C50}" destId="{E5AA102D-502D-D343-AA32-EFA7DE6257EC}" srcOrd="0" destOrd="0" presId="urn:microsoft.com/office/officeart/2005/8/layout/bProcess4"/>
    <dgm:cxn modelId="{02299290-7F29-6147-8153-0E88E1CD4784}" type="presParOf" srcId="{61EC85A8-39A7-A14D-B4CF-8C57B0147C50}" destId="{8C28EB90-4070-0042-B584-D574DCB1687E}" srcOrd="1" destOrd="0" presId="urn:microsoft.com/office/officeart/2005/8/layout/bProcess4"/>
    <dgm:cxn modelId="{1B8FB23E-F18F-0C4B-9B79-FB7A16D8DF25}" type="presParOf" srcId="{28DAC87F-8E66-5444-99D4-527B21A25AEE}" destId="{4121BEC0-BF48-B946-A8D7-79C703361B6D}" srcOrd="5" destOrd="0" presId="urn:microsoft.com/office/officeart/2005/8/layout/bProcess4"/>
    <dgm:cxn modelId="{AADF2AB9-F4FB-454C-9AF4-BB31159173E7}" type="presParOf" srcId="{28DAC87F-8E66-5444-99D4-527B21A25AEE}" destId="{4149648C-BD25-C342-A198-93485DF4FECB}" srcOrd="6" destOrd="0" presId="urn:microsoft.com/office/officeart/2005/8/layout/bProcess4"/>
    <dgm:cxn modelId="{3CEC42E3-0A1A-504C-BC5F-72788E322CF7}" type="presParOf" srcId="{4149648C-BD25-C342-A198-93485DF4FECB}" destId="{41021333-5873-7347-BCFA-E99BB5F56CC9}" srcOrd="0" destOrd="0" presId="urn:microsoft.com/office/officeart/2005/8/layout/bProcess4"/>
    <dgm:cxn modelId="{4C50D6DE-AEE6-A44A-B93F-0E487DF69B97}" type="presParOf" srcId="{4149648C-BD25-C342-A198-93485DF4FECB}" destId="{9A822DF4-8FEB-374F-830A-BDC5FBFDEDFF}" srcOrd="1" destOrd="0" presId="urn:microsoft.com/office/officeart/2005/8/layout/bProcess4"/>
    <dgm:cxn modelId="{F9D946B2-0B21-1940-A4BE-FB720936A84A}" type="presParOf" srcId="{28DAC87F-8E66-5444-99D4-527B21A25AEE}" destId="{000AA1BE-EAF7-EF4F-8C25-FD85D8115ABC}" srcOrd="7" destOrd="0" presId="urn:microsoft.com/office/officeart/2005/8/layout/bProcess4"/>
    <dgm:cxn modelId="{E54A2DFD-3DE4-9746-B669-A0A9F39DF2FA}" type="presParOf" srcId="{28DAC87F-8E66-5444-99D4-527B21A25AEE}" destId="{E7CA2250-8D64-7348-9327-1D32C7A24513}" srcOrd="8" destOrd="0" presId="urn:microsoft.com/office/officeart/2005/8/layout/bProcess4"/>
    <dgm:cxn modelId="{61AAE6A7-D873-DC4E-949C-E9B8224E93BE}" type="presParOf" srcId="{E7CA2250-8D64-7348-9327-1D32C7A24513}" destId="{E902FEE7-D5E1-5649-9F6E-9365B83D650C}" srcOrd="0" destOrd="0" presId="urn:microsoft.com/office/officeart/2005/8/layout/bProcess4"/>
    <dgm:cxn modelId="{AA0425DB-E582-4548-94F8-74BA952B96FB}" type="presParOf" srcId="{E7CA2250-8D64-7348-9327-1D32C7A24513}" destId="{336C97EE-1BA2-C946-B1E3-CB51C46FC107}" srcOrd="1" destOrd="0" presId="urn:microsoft.com/office/officeart/2005/8/layout/bProcess4"/>
    <dgm:cxn modelId="{7E1F5E83-597B-6B4F-86B7-34FCA22C7CE6}" type="presParOf" srcId="{28DAC87F-8E66-5444-99D4-527B21A25AEE}" destId="{F69C3DA1-FD87-8C44-9868-C9FFBFA89F38}" srcOrd="9" destOrd="0" presId="urn:microsoft.com/office/officeart/2005/8/layout/bProcess4"/>
    <dgm:cxn modelId="{F1157767-0658-1945-BEC6-2BD40A23E2C7}" type="presParOf" srcId="{28DAC87F-8E66-5444-99D4-527B21A25AEE}" destId="{3B0F2494-B344-264A-8F2F-964F2879C4F6}" srcOrd="10" destOrd="0" presId="urn:microsoft.com/office/officeart/2005/8/layout/bProcess4"/>
    <dgm:cxn modelId="{73AC8B33-2F23-EF4C-AC6C-73D42C8882E7}" type="presParOf" srcId="{3B0F2494-B344-264A-8F2F-964F2879C4F6}" destId="{72FE5AFA-CB46-0441-B22A-804A3E76BE6B}" srcOrd="0" destOrd="0" presId="urn:microsoft.com/office/officeart/2005/8/layout/bProcess4"/>
    <dgm:cxn modelId="{22EA8EB2-55F8-C645-9864-1BAF0D28522F}" type="presParOf" srcId="{3B0F2494-B344-264A-8F2F-964F2879C4F6}" destId="{3E30D97E-08B5-1E4B-844D-4F9CCC3FDB7F}" srcOrd="1" destOrd="0" presId="urn:microsoft.com/office/officeart/2005/8/layout/bProcess4"/>
    <dgm:cxn modelId="{34A5DF3E-5125-3548-808F-09A9C59EE628}" type="presParOf" srcId="{28DAC87F-8E66-5444-99D4-527B21A25AEE}" destId="{DD1BA946-210F-E541-A459-7322609584D4}" srcOrd="11" destOrd="0" presId="urn:microsoft.com/office/officeart/2005/8/layout/bProcess4"/>
    <dgm:cxn modelId="{CFD1C7CB-CADE-6A47-8415-42DC721A24D3}" type="presParOf" srcId="{28DAC87F-8E66-5444-99D4-527B21A25AEE}" destId="{82729A1C-3837-4846-9CEC-9933A7F012DB}" srcOrd="12" destOrd="0" presId="urn:microsoft.com/office/officeart/2005/8/layout/bProcess4"/>
    <dgm:cxn modelId="{BBEE45D4-66C0-4244-B2DF-599601C9BADF}" type="presParOf" srcId="{82729A1C-3837-4846-9CEC-9933A7F012DB}" destId="{85DBA62C-23E6-CC4A-B67F-23C6AF59F7B0}" srcOrd="0" destOrd="0" presId="urn:microsoft.com/office/officeart/2005/8/layout/bProcess4"/>
    <dgm:cxn modelId="{591860FA-3062-B147-93A5-13C6C8F6E084}" type="presParOf" srcId="{82729A1C-3837-4846-9CEC-9933A7F012DB}" destId="{FA987A46-8833-6449-BDE2-3272657BDDBE}" srcOrd="1" destOrd="0" presId="urn:microsoft.com/office/officeart/2005/8/layout/bProcess4"/>
    <dgm:cxn modelId="{E5D12945-1CEC-ED4A-8A9F-FF229488ABA1}" type="presParOf" srcId="{28DAC87F-8E66-5444-99D4-527B21A25AEE}" destId="{FF3FBDB6-EED8-8A47-AC0E-AE3C8EC6C3BA}" srcOrd="13" destOrd="0" presId="urn:microsoft.com/office/officeart/2005/8/layout/bProcess4"/>
    <dgm:cxn modelId="{67E48312-41F6-A34A-896F-F45EBA65102D}" type="presParOf" srcId="{28DAC87F-8E66-5444-99D4-527B21A25AEE}" destId="{AA44BB3B-25E0-2A4F-87FF-8AC8A92B6912}" srcOrd="14" destOrd="0" presId="urn:microsoft.com/office/officeart/2005/8/layout/bProcess4"/>
    <dgm:cxn modelId="{30A01387-5BED-D743-9E46-656692864DF5}" type="presParOf" srcId="{AA44BB3B-25E0-2A4F-87FF-8AC8A92B6912}" destId="{5DAC7739-9A43-A645-9B24-33E29562A6B4}" srcOrd="0" destOrd="0" presId="urn:microsoft.com/office/officeart/2005/8/layout/bProcess4"/>
    <dgm:cxn modelId="{89BE46AB-C7D1-8847-9E52-BBD81BB2D9D2}" type="presParOf" srcId="{AA44BB3B-25E0-2A4F-87FF-8AC8A92B6912}" destId="{131468EA-4119-1145-8854-8F09AC4513E5}"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7BD7650-626D-1341-8CF5-8741742E86C8}" type="doc">
      <dgm:prSet loTypeId="urn:microsoft.com/office/officeart/2005/8/layout/bProcess4" loCatId="" qsTypeId="urn:microsoft.com/office/officeart/2005/8/quickstyle/simple1" qsCatId="simple" csTypeId="urn:microsoft.com/office/officeart/2005/8/colors/accent1_2" csCatId="accent1" phldr="1"/>
      <dgm:spPr/>
      <dgm:t>
        <a:bodyPr/>
        <a:lstStyle/>
        <a:p>
          <a:endParaRPr lang="en-US"/>
        </a:p>
      </dgm:t>
    </dgm:pt>
    <dgm:pt modelId="{0B696B83-06DB-C649-99B3-C80F8BFFF40C}">
      <dgm:prSet phldrT="[Text]"/>
      <dgm:spPr/>
      <dgm:t>
        <a:bodyPr/>
        <a:lstStyle/>
        <a:p>
          <a:r>
            <a:rPr lang="en-US" dirty="0"/>
            <a:t>Rec</a:t>
          </a:r>
        </a:p>
      </dgm:t>
    </dgm:pt>
    <dgm:pt modelId="{34D97F54-291D-7047-9D51-CD6F5251E245}" type="parTrans" cxnId="{BFDBCA29-6F71-E54E-B799-5E048ACE0CDE}">
      <dgm:prSet/>
      <dgm:spPr/>
      <dgm:t>
        <a:bodyPr/>
        <a:lstStyle/>
        <a:p>
          <a:endParaRPr lang="en-US"/>
        </a:p>
      </dgm:t>
    </dgm:pt>
    <dgm:pt modelId="{715E9263-D179-9348-8090-33750C29F6BC}" type="sibTrans" cxnId="{BFDBCA29-6F71-E54E-B799-5E048ACE0CDE}">
      <dgm:prSet/>
      <dgm:spPr/>
      <dgm:t>
        <a:bodyPr/>
        <a:lstStyle/>
        <a:p>
          <a:endParaRPr lang="en-US"/>
        </a:p>
      </dgm:t>
    </dgm:pt>
    <dgm:pt modelId="{63FEAC5D-3F91-0C4B-9A52-68B413D69CB0}">
      <dgm:prSet phldrT="[Text]"/>
      <dgm:spPr/>
      <dgm:t>
        <a:bodyPr/>
        <a:lstStyle/>
        <a:p>
          <a:r>
            <a:rPr lang="en-US" dirty="0"/>
            <a:t>Prep</a:t>
          </a:r>
        </a:p>
        <a:p>
          <a:r>
            <a:rPr lang="en-US" dirty="0"/>
            <a:t>Steam</a:t>
          </a:r>
        </a:p>
      </dgm:t>
    </dgm:pt>
    <dgm:pt modelId="{E5604DB8-260A-1146-9D55-DF971A206CB6}" type="parTrans" cxnId="{B2854031-BAD6-8C40-93CC-6522D6E77387}">
      <dgm:prSet/>
      <dgm:spPr/>
      <dgm:t>
        <a:bodyPr/>
        <a:lstStyle/>
        <a:p>
          <a:endParaRPr lang="en-US"/>
        </a:p>
      </dgm:t>
    </dgm:pt>
    <dgm:pt modelId="{581CBEAC-28EE-7741-A090-1824F8166DCF}" type="sibTrans" cxnId="{B2854031-BAD6-8C40-93CC-6522D6E77387}">
      <dgm:prSet/>
      <dgm:spPr/>
      <dgm:t>
        <a:bodyPr/>
        <a:lstStyle/>
        <a:p>
          <a:endParaRPr lang="en-US"/>
        </a:p>
      </dgm:t>
    </dgm:pt>
    <dgm:pt modelId="{80454F1A-C9F1-2C41-801C-A1B5199E4D9A}">
      <dgm:prSet phldrT="[Text]"/>
      <dgm:spPr/>
      <dgm:t>
        <a:bodyPr/>
        <a:lstStyle/>
        <a:p>
          <a:r>
            <a:rPr lang="en-US" dirty="0"/>
            <a:t>add </a:t>
          </a:r>
          <a:r>
            <a:rPr lang="en-US" dirty="0" err="1"/>
            <a:t>koji</a:t>
          </a:r>
          <a:r>
            <a:rPr lang="en-US" dirty="0"/>
            <a:t> </a:t>
          </a:r>
          <a:r>
            <a:rPr lang="en-US" dirty="0" err="1"/>
            <a:t>inoc</a:t>
          </a:r>
          <a:r>
            <a:rPr lang="en-US" dirty="0"/>
            <a:t>.</a:t>
          </a:r>
        </a:p>
      </dgm:t>
    </dgm:pt>
    <dgm:pt modelId="{538AB59E-0D41-9B46-A80B-9639750D865C}" type="parTrans" cxnId="{6F8BDA2F-3BF0-3449-B1A7-E9EB0448F8AD}">
      <dgm:prSet/>
      <dgm:spPr/>
      <dgm:t>
        <a:bodyPr/>
        <a:lstStyle/>
        <a:p>
          <a:endParaRPr lang="en-US"/>
        </a:p>
      </dgm:t>
    </dgm:pt>
    <dgm:pt modelId="{BE19647C-FD13-D74A-A578-A41D80C28ED4}" type="sibTrans" cxnId="{6F8BDA2F-3BF0-3449-B1A7-E9EB0448F8AD}">
      <dgm:prSet/>
      <dgm:spPr/>
      <dgm:t>
        <a:bodyPr/>
        <a:lstStyle/>
        <a:p>
          <a:endParaRPr lang="en-US"/>
        </a:p>
      </dgm:t>
    </dgm:pt>
    <dgm:pt modelId="{5704A006-D38E-624F-859E-14112BB3BA56}">
      <dgm:prSet phldrT="[Text]"/>
      <dgm:spPr>
        <a:solidFill>
          <a:srgbClr val="FF0000"/>
        </a:solidFill>
      </dgm:spPr>
      <dgm:t>
        <a:bodyPr/>
        <a:lstStyle/>
        <a:p>
          <a:r>
            <a:rPr lang="en-US" dirty="0"/>
            <a:t>Ferment</a:t>
          </a:r>
        </a:p>
      </dgm:t>
    </dgm:pt>
    <dgm:pt modelId="{F9E9F4BF-EC8D-6C40-87E4-B87990CBD9A4}" type="parTrans" cxnId="{958D3D13-A444-F746-97CD-317C1F530B70}">
      <dgm:prSet/>
      <dgm:spPr/>
      <dgm:t>
        <a:bodyPr/>
        <a:lstStyle/>
        <a:p>
          <a:endParaRPr lang="en-US"/>
        </a:p>
      </dgm:t>
    </dgm:pt>
    <dgm:pt modelId="{E2DA8D1A-5937-494B-A93F-538E65BE1457}" type="sibTrans" cxnId="{958D3D13-A444-F746-97CD-317C1F530B70}">
      <dgm:prSet/>
      <dgm:spPr/>
      <dgm:t>
        <a:bodyPr/>
        <a:lstStyle/>
        <a:p>
          <a:endParaRPr lang="en-US"/>
        </a:p>
      </dgm:t>
    </dgm:pt>
    <dgm:pt modelId="{CCBBEEB0-00AC-634E-91FB-7C9553AA30B9}">
      <dgm:prSet phldrT="[Text]"/>
      <dgm:spPr>
        <a:solidFill>
          <a:schemeClr val="accent1"/>
        </a:solidFill>
      </dgm:spPr>
      <dgm:t>
        <a:bodyPr/>
        <a:lstStyle/>
        <a:p>
          <a:r>
            <a:rPr lang="en-US" dirty="0"/>
            <a:t>Age</a:t>
          </a:r>
        </a:p>
      </dgm:t>
    </dgm:pt>
    <dgm:pt modelId="{5B0E6376-F259-0E42-8443-2A79B387229C}" type="parTrans" cxnId="{1758C66F-3430-F446-B383-2C0688F42E5D}">
      <dgm:prSet/>
      <dgm:spPr/>
      <dgm:t>
        <a:bodyPr/>
        <a:lstStyle/>
        <a:p>
          <a:endParaRPr lang="en-US"/>
        </a:p>
      </dgm:t>
    </dgm:pt>
    <dgm:pt modelId="{F58673C4-87BA-D348-92E6-8D4528CA398E}" type="sibTrans" cxnId="{1758C66F-3430-F446-B383-2C0688F42E5D}">
      <dgm:prSet/>
      <dgm:spPr/>
      <dgm:t>
        <a:bodyPr/>
        <a:lstStyle/>
        <a:p>
          <a:endParaRPr lang="en-US"/>
        </a:p>
      </dgm:t>
    </dgm:pt>
    <dgm:pt modelId="{04591AC6-442E-9640-9339-0B2A0C78AA5F}">
      <dgm:prSet phldrT="[Text]"/>
      <dgm:spPr>
        <a:solidFill>
          <a:schemeClr val="accent1"/>
        </a:solidFill>
      </dgm:spPr>
      <dgm:t>
        <a:bodyPr/>
        <a:lstStyle/>
        <a:p>
          <a:r>
            <a:rPr lang="en-US" dirty="0" err="1"/>
            <a:t>Stor</a:t>
          </a:r>
          <a:endParaRPr lang="en-US" dirty="0"/>
        </a:p>
      </dgm:t>
    </dgm:pt>
    <dgm:pt modelId="{1295BC45-BAEB-BC4E-9CC9-82C38F1FF2C8}" type="parTrans" cxnId="{FBFD1F35-5EDA-E34A-9F5E-EFD112DD7E72}">
      <dgm:prSet/>
      <dgm:spPr/>
      <dgm:t>
        <a:bodyPr/>
        <a:lstStyle/>
        <a:p>
          <a:endParaRPr lang="en-US"/>
        </a:p>
      </dgm:t>
    </dgm:pt>
    <dgm:pt modelId="{8D8740FB-809D-7A47-B270-38F86BF5A10F}" type="sibTrans" cxnId="{FBFD1F35-5EDA-E34A-9F5E-EFD112DD7E72}">
      <dgm:prSet/>
      <dgm:spPr/>
      <dgm:t>
        <a:bodyPr/>
        <a:lstStyle/>
        <a:p>
          <a:endParaRPr lang="en-US"/>
        </a:p>
      </dgm:t>
    </dgm:pt>
    <dgm:pt modelId="{DD7EB759-4E68-7146-8B59-9802ADD2CEDD}">
      <dgm:prSet phldrT="[Text]"/>
      <dgm:spPr>
        <a:solidFill>
          <a:schemeClr val="accent1"/>
        </a:solidFill>
      </dgm:spPr>
      <dgm:t>
        <a:bodyPr/>
        <a:lstStyle/>
        <a:p>
          <a:r>
            <a:rPr lang="en-US" dirty="0" err="1">
              <a:solidFill>
                <a:schemeClr val="bg1"/>
              </a:solidFill>
            </a:rPr>
            <a:t>Stor</a:t>
          </a:r>
          <a:endParaRPr lang="en-US" dirty="0">
            <a:solidFill>
              <a:schemeClr val="bg1"/>
            </a:solidFill>
          </a:endParaRPr>
        </a:p>
      </dgm:t>
    </dgm:pt>
    <dgm:pt modelId="{EDD8CD91-EA08-2345-BC7C-3D5CD21F2ECA}" type="parTrans" cxnId="{1E80A5D8-A6BA-0B42-B2FF-D359C98EFA4E}">
      <dgm:prSet/>
      <dgm:spPr/>
      <dgm:t>
        <a:bodyPr/>
        <a:lstStyle/>
        <a:p>
          <a:endParaRPr lang="en-US"/>
        </a:p>
      </dgm:t>
    </dgm:pt>
    <dgm:pt modelId="{2233F2FB-6192-474A-8E42-BEE8BE4D4874}" type="sibTrans" cxnId="{1E80A5D8-A6BA-0B42-B2FF-D359C98EFA4E}">
      <dgm:prSet/>
      <dgm:spPr/>
      <dgm:t>
        <a:bodyPr/>
        <a:lstStyle/>
        <a:p>
          <a:endParaRPr lang="en-US"/>
        </a:p>
      </dgm:t>
    </dgm:pt>
    <dgm:pt modelId="{A74026D5-9EF9-3A40-8A01-EDDAE0A8D5ED}">
      <dgm:prSet phldrT="[Text]"/>
      <dgm:spPr/>
      <dgm:t>
        <a:bodyPr/>
        <a:lstStyle/>
        <a:p>
          <a:r>
            <a:rPr lang="en-US" dirty="0"/>
            <a:t>Miso paste</a:t>
          </a:r>
        </a:p>
      </dgm:t>
    </dgm:pt>
    <dgm:pt modelId="{CA68B73F-9F3C-C849-94D9-BB9B4FC6B74C}" type="parTrans" cxnId="{7CD8D0DA-78F1-D04A-8BD5-8C1BAD9B9535}">
      <dgm:prSet/>
      <dgm:spPr/>
      <dgm:t>
        <a:bodyPr/>
        <a:lstStyle/>
        <a:p>
          <a:endParaRPr lang="en-US"/>
        </a:p>
      </dgm:t>
    </dgm:pt>
    <dgm:pt modelId="{A9A455C7-606E-C247-94DB-CB151B1B4285}" type="sibTrans" cxnId="{7CD8D0DA-78F1-D04A-8BD5-8C1BAD9B9535}">
      <dgm:prSet/>
      <dgm:spPr/>
      <dgm:t>
        <a:bodyPr/>
        <a:lstStyle/>
        <a:p>
          <a:endParaRPr lang="en-US"/>
        </a:p>
      </dgm:t>
    </dgm:pt>
    <dgm:pt modelId="{28DAC87F-8E66-5444-99D4-527B21A25AEE}" type="pres">
      <dgm:prSet presAssocID="{47BD7650-626D-1341-8CF5-8741742E86C8}" presName="Name0" presStyleCnt="0">
        <dgm:presLayoutVars>
          <dgm:dir/>
          <dgm:resizeHandles/>
        </dgm:presLayoutVars>
      </dgm:prSet>
      <dgm:spPr/>
    </dgm:pt>
    <dgm:pt modelId="{CE4FB724-A480-4B4C-9A09-4B413CD28EC0}" type="pres">
      <dgm:prSet presAssocID="{0B696B83-06DB-C649-99B3-C80F8BFFF40C}" presName="compNode" presStyleCnt="0"/>
      <dgm:spPr/>
    </dgm:pt>
    <dgm:pt modelId="{7FBB4C12-BFC7-BB43-A2A6-7D5A477199EE}" type="pres">
      <dgm:prSet presAssocID="{0B696B83-06DB-C649-99B3-C80F8BFFF40C}" presName="dummyConnPt" presStyleCnt="0"/>
      <dgm:spPr/>
    </dgm:pt>
    <dgm:pt modelId="{CDA340DB-6D9A-1542-8BAB-4050096A2D90}" type="pres">
      <dgm:prSet presAssocID="{0B696B83-06DB-C649-99B3-C80F8BFFF40C}" presName="node" presStyleLbl="node1" presStyleIdx="0" presStyleCnt="8" custLinFactNeighborX="19098" custLinFactNeighborY="-51226">
        <dgm:presLayoutVars>
          <dgm:bulletEnabled val="1"/>
        </dgm:presLayoutVars>
      </dgm:prSet>
      <dgm:spPr/>
    </dgm:pt>
    <dgm:pt modelId="{998850C3-4E39-DA42-B4CD-70B84C4AA219}" type="pres">
      <dgm:prSet presAssocID="{715E9263-D179-9348-8090-33750C29F6BC}" presName="sibTrans" presStyleLbl="bgSibTrans2D1" presStyleIdx="0" presStyleCnt="7"/>
      <dgm:spPr/>
    </dgm:pt>
    <dgm:pt modelId="{99EEF5B0-EB27-B148-9D61-AE34D870F317}" type="pres">
      <dgm:prSet presAssocID="{DD7EB759-4E68-7146-8B59-9802ADD2CEDD}" presName="compNode" presStyleCnt="0"/>
      <dgm:spPr/>
    </dgm:pt>
    <dgm:pt modelId="{10D0DC78-D7F4-3247-A417-EA8A7CA75C1E}" type="pres">
      <dgm:prSet presAssocID="{DD7EB759-4E68-7146-8B59-9802ADD2CEDD}" presName="dummyConnPt" presStyleCnt="0"/>
      <dgm:spPr/>
    </dgm:pt>
    <dgm:pt modelId="{75F6911D-722F-4C45-8BD0-4B9329A5A67F}" type="pres">
      <dgm:prSet presAssocID="{DD7EB759-4E68-7146-8B59-9802ADD2CEDD}" presName="node" presStyleLbl="node1" presStyleIdx="1" presStyleCnt="8" custLinFactNeighborX="-1353" custLinFactNeighborY="-57638">
        <dgm:presLayoutVars>
          <dgm:bulletEnabled val="1"/>
        </dgm:presLayoutVars>
      </dgm:prSet>
      <dgm:spPr/>
    </dgm:pt>
    <dgm:pt modelId="{120AF040-3025-914C-8579-EFBA4AE245DD}" type="pres">
      <dgm:prSet presAssocID="{2233F2FB-6192-474A-8E42-BEE8BE4D4874}" presName="sibTrans" presStyleLbl="bgSibTrans2D1" presStyleIdx="1" presStyleCnt="7"/>
      <dgm:spPr/>
    </dgm:pt>
    <dgm:pt modelId="{1B1C1DBB-4597-FA4E-8D89-F644C8D81FCB}" type="pres">
      <dgm:prSet presAssocID="{63FEAC5D-3F91-0C4B-9A52-68B413D69CB0}" presName="compNode" presStyleCnt="0"/>
      <dgm:spPr/>
    </dgm:pt>
    <dgm:pt modelId="{8E6A41D9-0723-9A46-9DBE-7148676A64B8}" type="pres">
      <dgm:prSet presAssocID="{63FEAC5D-3F91-0C4B-9A52-68B413D69CB0}" presName="dummyConnPt" presStyleCnt="0"/>
      <dgm:spPr/>
    </dgm:pt>
    <dgm:pt modelId="{BE26D441-CE21-0245-8BBB-6BEC5973CB5F}" type="pres">
      <dgm:prSet presAssocID="{63FEAC5D-3F91-0C4B-9A52-68B413D69CB0}" presName="node" presStyleLbl="node1" presStyleIdx="2" presStyleCnt="8" custLinFactNeighborX="-3106" custLinFactNeighborY="-50112">
        <dgm:presLayoutVars>
          <dgm:bulletEnabled val="1"/>
        </dgm:presLayoutVars>
      </dgm:prSet>
      <dgm:spPr/>
    </dgm:pt>
    <dgm:pt modelId="{32A7E623-5E3E-3A48-8CB3-353FF3439BD2}" type="pres">
      <dgm:prSet presAssocID="{581CBEAC-28EE-7741-A090-1824F8166DCF}" presName="sibTrans" presStyleLbl="bgSibTrans2D1" presStyleIdx="2" presStyleCnt="7"/>
      <dgm:spPr/>
    </dgm:pt>
    <dgm:pt modelId="{61EC85A8-39A7-A14D-B4CF-8C57B0147C50}" type="pres">
      <dgm:prSet presAssocID="{80454F1A-C9F1-2C41-801C-A1B5199E4D9A}" presName="compNode" presStyleCnt="0"/>
      <dgm:spPr/>
    </dgm:pt>
    <dgm:pt modelId="{E5AA102D-502D-D343-AA32-EFA7DE6257EC}" type="pres">
      <dgm:prSet presAssocID="{80454F1A-C9F1-2C41-801C-A1B5199E4D9A}" presName="dummyConnPt" presStyleCnt="0"/>
      <dgm:spPr/>
    </dgm:pt>
    <dgm:pt modelId="{8C28EB90-4070-0042-B584-D574DCB1687E}" type="pres">
      <dgm:prSet presAssocID="{80454F1A-C9F1-2C41-801C-A1B5199E4D9A}" presName="node" presStyleLbl="node1" presStyleIdx="3" presStyleCnt="8" custLinFactNeighborX="-99294" custLinFactNeighborY="94587">
        <dgm:presLayoutVars>
          <dgm:bulletEnabled val="1"/>
        </dgm:presLayoutVars>
      </dgm:prSet>
      <dgm:spPr/>
    </dgm:pt>
    <dgm:pt modelId="{4121BEC0-BF48-B946-A8D7-79C703361B6D}" type="pres">
      <dgm:prSet presAssocID="{BE19647C-FD13-D74A-A578-A41D80C28ED4}" presName="sibTrans" presStyleLbl="bgSibTrans2D1" presStyleIdx="3" presStyleCnt="7"/>
      <dgm:spPr/>
    </dgm:pt>
    <dgm:pt modelId="{4149648C-BD25-C342-A198-93485DF4FECB}" type="pres">
      <dgm:prSet presAssocID="{5704A006-D38E-624F-859E-14112BB3BA56}" presName="compNode" presStyleCnt="0"/>
      <dgm:spPr/>
    </dgm:pt>
    <dgm:pt modelId="{41021333-5873-7347-BCFA-E99BB5F56CC9}" type="pres">
      <dgm:prSet presAssocID="{5704A006-D38E-624F-859E-14112BB3BA56}" presName="dummyConnPt" presStyleCnt="0"/>
      <dgm:spPr/>
    </dgm:pt>
    <dgm:pt modelId="{9A822DF4-8FEB-374F-830A-BDC5FBFDEDFF}" type="pres">
      <dgm:prSet presAssocID="{5704A006-D38E-624F-859E-14112BB3BA56}" presName="node" presStyleLbl="node1" presStyleIdx="4" presStyleCnt="8" custLinFactY="100000" custLinFactNeighborX="30310" custLinFactNeighborY="117639">
        <dgm:presLayoutVars>
          <dgm:bulletEnabled val="1"/>
        </dgm:presLayoutVars>
      </dgm:prSet>
      <dgm:spPr/>
    </dgm:pt>
    <dgm:pt modelId="{000AA1BE-EAF7-EF4F-8C25-FD85D8115ABC}" type="pres">
      <dgm:prSet presAssocID="{E2DA8D1A-5937-494B-A93F-538E65BE1457}" presName="sibTrans" presStyleLbl="bgSibTrans2D1" presStyleIdx="4" presStyleCnt="7"/>
      <dgm:spPr/>
    </dgm:pt>
    <dgm:pt modelId="{3B0F2494-B344-264A-8F2F-964F2879C4F6}" type="pres">
      <dgm:prSet presAssocID="{CCBBEEB0-00AC-634E-91FB-7C9553AA30B9}" presName="compNode" presStyleCnt="0"/>
      <dgm:spPr/>
    </dgm:pt>
    <dgm:pt modelId="{72FE5AFA-CB46-0441-B22A-804A3E76BE6B}" type="pres">
      <dgm:prSet presAssocID="{CCBBEEB0-00AC-634E-91FB-7C9553AA30B9}" presName="dummyConnPt" presStyleCnt="0"/>
      <dgm:spPr/>
    </dgm:pt>
    <dgm:pt modelId="{3E30D97E-08B5-1E4B-844D-4F9CCC3FDB7F}" type="pres">
      <dgm:prSet presAssocID="{CCBBEEB0-00AC-634E-91FB-7C9553AA30B9}" presName="node" presStyleLbl="node1" presStyleIdx="5" presStyleCnt="8" custLinFactY="100000" custLinFactNeighborX="70396" custLinFactNeighborY="113141">
        <dgm:presLayoutVars>
          <dgm:bulletEnabled val="1"/>
        </dgm:presLayoutVars>
      </dgm:prSet>
      <dgm:spPr/>
    </dgm:pt>
    <dgm:pt modelId="{DD1BA946-210F-E541-A459-7322609584D4}" type="pres">
      <dgm:prSet presAssocID="{F58673C4-87BA-D348-92E6-8D4528CA398E}" presName="sibTrans" presStyleLbl="bgSibTrans2D1" presStyleIdx="5" presStyleCnt="7"/>
      <dgm:spPr/>
    </dgm:pt>
    <dgm:pt modelId="{82729A1C-3837-4846-9CEC-9933A7F012DB}" type="pres">
      <dgm:prSet presAssocID="{04591AC6-442E-9640-9339-0B2A0C78AA5F}" presName="compNode" presStyleCnt="0"/>
      <dgm:spPr/>
    </dgm:pt>
    <dgm:pt modelId="{85DBA62C-23E6-CC4A-B67F-23C6AF59F7B0}" type="pres">
      <dgm:prSet presAssocID="{04591AC6-442E-9640-9339-0B2A0C78AA5F}" presName="dummyConnPt" presStyleCnt="0"/>
      <dgm:spPr/>
    </dgm:pt>
    <dgm:pt modelId="{FA987A46-8833-6449-BDE2-3272657BDDBE}" type="pres">
      <dgm:prSet presAssocID="{04591AC6-442E-9640-9339-0B2A0C78AA5F}" presName="node" presStyleLbl="node1" presStyleIdx="6" presStyleCnt="8" custLinFactNeighborX="-64532" custLinFactNeighborY="90735">
        <dgm:presLayoutVars>
          <dgm:bulletEnabled val="1"/>
        </dgm:presLayoutVars>
      </dgm:prSet>
      <dgm:spPr/>
    </dgm:pt>
    <dgm:pt modelId="{FF3FBDB6-EED8-8A47-AC0E-AE3C8EC6C3BA}" type="pres">
      <dgm:prSet presAssocID="{8D8740FB-809D-7A47-B270-38F86BF5A10F}" presName="sibTrans" presStyleLbl="bgSibTrans2D1" presStyleIdx="6" presStyleCnt="7"/>
      <dgm:spPr/>
    </dgm:pt>
    <dgm:pt modelId="{AA44BB3B-25E0-2A4F-87FF-8AC8A92B6912}" type="pres">
      <dgm:prSet presAssocID="{A74026D5-9EF9-3A40-8A01-EDDAE0A8D5ED}" presName="compNode" presStyleCnt="0"/>
      <dgm:spPr/>
    </dgm:pt>
    <dgm:pt modelId="{5DAC7739-9A43-A645-9B24-33E29562A6B4}" type="pres">
      <dgm:prSet presAssocID="{A74026D5-9EF9-3A40-8A01-EDDAE0A8D5ED}" presName="dummyConnPt" presStyleCnt="0"/>
      <dgm:spPr/>
    </dgm:pt>
    <dgm:pt modelId="{131468EA-4119-1145-8854-8F09AC4513E5}" type="pres">
      <dgm:prSet presAssocID="{A74026D5-9EF9-3A40-8A01-EDDAE0A8D5ED}" presName="node" presStyleLbl="node1" presStyleIdx="7" presStyleCnt="8" custScaleX="80026" custScaleY="51579" custLinFactY="-27107" custLinFactNeighborX="-49455" custLinFactNeighborY="-100000">
        <dgm:presLayoutVars>
          <dgm:bulletEnabled val="1"/>
        </dgm:presLayoutVars>
      </dgm:prSet>
      <dgm:spPr/>
    </dgm:pt>
  </dgm:ptLst>
  <dgm:cxnLst>
    <dgm:cxn modelId="{1C4F2D08-18A2-CE44-9C20-6D21318322DA}" type="presOf" srcId="{80454F1A-C9F1-2C41-801C-A1B5199E4D9A}" destId="{8C28EB90-4070-0042-B584-D574DCB1687E}" srcOrd="0" destOrd="0" presId="urn:microsoft.com/office/officeart/2005/8/layout/bProcess4"/>
    <dgm:cxn modelId="{958D3D13-A444-F746-97CD-317C1F530B70}" srcId="{47BD7650-626D-1341-8CF5-8741742E86C8}" destId="{5704A006-D38E-624F-859E-14112BB3BA56}" srcOrd="4" destOrd="0" parTransId="{F9E9F4BF-EC8D-6C40-87E4-B87990CBD9A4}" sibTransId="{E2DA8D1A-5937-494B-A93F-538E65BE1457}"/>
    <dgm:cxn modelId="{325E0618-BCC6-594C-8CAE-D6098402F953}" type="presOf" srcId="{47BD7650-626D-1341-8CF5-8741742E86C8}" destId="{28DAC87F-8E66-5444-99D4-527B21A25AEE}" srcOrd="0" destOrd="0" presId="urn:microsoft.com/office/officeart/2005/8/layout/bProcess4"/>
    <dgm:cxn modelId="{A5180E1D-87F5-1242-AFF8-1DDDB91C56B7}" type="presOf" srcId="{715E9263-D179-9348-8090-33750C29F6BC}" destId="{998850C3-4E39-DA42-B4CD-70B84C4AA219}" srcOrd="0" destOrd="0" presId="urn:microsoft.com/office/officeart/2005/8/layout/bProcess4"/>
    <dgm:cxn modelId="{974D4B1D-03A8-8B49-A7F2-9706EBE891B7}" type="presOf" srcId="{E2DA8D1A-5937-494B-A93F-538E65BE1457}" destId="{000AA1BE-EAF7-EF4F-8C25-FD85D8115ABC}" srcOrd="0" destOrd="0" presId="urn:microsoft.com/office/officeart/2005/8/layout/bProcess4"/>
    <dgm:cxn modelId="{7279C41E-3203-D143-826A-5FBB62DFF637}" type="presOf" srcId="{F58673C4-87BA-D348-92E6-8D4528CA398E}" destId="{DD1BA946-210F-E541-A459-7322609584D4}" srcOrd="0" destOrd="0" presId="urn:microsoft.com/office/officeart/2005/8/layout/bProcess4"/>
    <dgm:cxn modelId="{88146825-0289-B949-8CE3-1DCF3D8C6063}" type="presOf" srcId="{BE19647C-FD13-D74A-A578-A41D80C28ED4}" destId="{4121BEC0-BF48-B946-A8D7-79C703361B6D}" srcOrd="0" destOrd="0" presId="urn:microsoft.com/office/officeart/2005/8/layout/bProcess4"/>
    <dgm:cxn modelId="{45D30827-69C3-4C45-AB74-384D07FCC208}" type="presOf" srcId="{A74026D5-9EF9-3A40-8A01-EDDAE0A8D5ED}" destId="{131468EA-4119-1145-8854-8F09AC4513E5}" srcOrd="0" destOrd="0" presId="urn:microsoft.com/office/officeart/2005/8/layout/bProcess4"/>
    <dgm:cxn modelId="{BFDBCA29-6F71-E54E-B799-5E048ACE0CDE}" srcId="{47BD7650-626D-1341-8CF5-8741742E86C8}" destId="{0B696B83-06DB-C649-99B3-C80F8BFFF40C}" srcOrd="0" destOrd="0" parTransId="{34D97F54-291D-7047-9D51-CD6F5251E245}" sibTransId="{715E9263-D179-9348-8090-33750C29F6BC}"/>
    <dgm:cxn modelId="{6F8BDA2F-3BF0-3449-B1A7-E9EB0448F8AD}" srcId="{47BD7650-626D-1341-8CF5-8741742E86C8}" destId="{80454F1A-C9F1-2C41-801C-A1B5199E4D9A}" srcOrd="3" destOrd="0" parTransId="{538AB59E-0D41-9B46-A80B-9639750D865C}" sibTransId="{BE19647C-FD13-D74A-A578-A41D80C28ED4}"/>
    <dgm:cxn modelId="{B2854031-BAD6-8C40-93CC-6522D6E77387}" srcId="{47BD7650-626D-1341-8CF5-8741742E86C8}" destId="{63FEAC5D-3F91-0C4B-9A52-68B413D69CB0}" srcOrd="2" destOrd="0" parTransId="{E5604DB8-260A-1146-9D55-DF971A206CB6}" sibTransId="{581CBEAC-28EE-7741-A090-1824F8166DCF}"/>
    <dgm:cxn modelId="{FBFD1F35-5EDA-E34A-9F5E-EFD112DD7E72}" srcId="{47BD7650-626D-1341-8CF5-8741742E86C8}" destId="{04591AC6-442E-9640-9339-0B2A0C78AA5F}" srcOrd="6" destOrd="0" parTransId="{1295BC45-BAEB-BC4E-9CC9-82C38F1FF2C8}" sibTransId="{8D8740FB-809D-7A47-B270-38F86BF5A10F}"/>
    <dgm:cxn modelId="{B9B36062-C12E-E846-A8B2-670A2B5E5EB0}" type="presOf" srcId="{0B696B83-06DB-C649-99B3-C80F8BFFF40C}" destId="{CDA340DB-6D9A-1542-8BAB-4050096A2D90}" srcOrd="0" destOrd="0" presId="urn:microsoft.com/office/officeart/2005/8/layout/bProcess4"/>
    <dgm:cxn modelId="{F752A64D-A945-5F42-A76E-3E05A7D3451A}" type="presOf" srcId="{04591AC6-442E-9640-9339-0B2A0C78AA5F}" destId="{FA987A46-8833-6449-BDE2-3272657BDDBE}" srcOrd="0" destOrd="0" presId="urn:microsoft.com/office/officeart/2005/8/layout/bProcess4"/>
    <dgm:cxn modelId="{1758C66F-3430-F446-B383-2C0688F42E5D}" srcId="{47BD7650-626D-1341-8CF5-8741742E86C8}" destId="{CCBBEEB0-00AC-634E-91FB-7C9553AA30B9}" srcOrd="5" destOrd="0" parTransId="{5B0E6376-F259-0E42-8443-2A79B387229C}" sibTransId="{F58673C4-87BA-D348-92E6-8D4528CA398E}"/>
    <dgm:cxn modelId="{4959EE70-37EC-FF4F-9D95-92445C7EDB1D}" type="presOf" srcId="{CCBBEEB0-00AC-634E-91FB-7C9553AA30B9}" destId="{3E30D97E-08B5-1E4B-844D-4F9CCC3FDB7F}" srcOrd="0" destOrd="0" presId="urn:microsoft.com/office/officeart/2005/8/layout/bProcess4"/>
    <dgm:cxn modelId="{95387754-78FB-1045-A5C5-C0C0F787F5C2}" type="presOf" srcId="{2233F2FB-6192-474A-8E42-BEE8BE4D4874}" destId="{120AF040-3025-914C-8579-EFBA4AE245DD}" srcOrd="0" destOrd="0" presId="urn:microsoft.com/office/officeart/2005/8/layout/bProcess4"/>
    <dgm:cxn modelId="{32FBCC57-C100-0740-B63F-C27FE4C6B4FF}" type="presOf" srcId="{63FEAC5D-3F91-0C4B-9A52-68B413D69CB0}" destId="{BE26D441-CE21-0245-8BBB-6BEC5973CB5F}" srcOrd="0" destOrd="0" presId="urn:microsoft.com/office/officeart/2005/8/layout/bProcess4"/>
    <dgm:cxn modelId="{4E324878-5162-E344-8DC2-C50012460AAF}" type="presOf" srcId="{8D8740FB-809D-7A47-B270-38F86BF5A10F}" destId="{FF3FBDB6-EED8-8A47-AC0E-AE3C8EC6C3BA}" srcOrd="0" destOrd="0" presId="urn:microsoft.com/office/officeart/2005/8/layout/bProcess4"/>
    <dgm:cxn modelId="{FD5C2ECA-05C4-6C43-B358-06067D284E35}" type="presOf" srcId="{DD7EB759-4E68-7146-8B59-9802ADD2CEDD}" destId="{75F6911D-722F-4C45-8BD0-4B9329A5A67F}" srcOrd="0" destOrd="0" presId="urn:microsoft.com/office/officeart/2005/8/layout/bProcess4"/>
    <dgm:cxn modelId="{1E80A5D8-A6BA-0B42-B2FF-D359C98EFA4E}" srcId="{47BD7650-626D-1341-8CF5-8741742E86C8}" destId="{DD7EB759-4E68-7146-8B59-9802ADD2CEDD}" srcOrd="1" destOrd="0" parTransId="{EDD8CD91-EA08-2345-BC7C-3D5CD21F2ECA}" sibTransId="{2233F2FB-6192-474A-8E42-BEE8BE4D4874}"/>
    <dgm:cxn modelId="{7CD8D0DA-78F1-D04A-8BD5-8C1BAD9B9535}" srcId="{47BD7650-626D-1341-8CF5-8741742E86C8}" destId="{A74026D5-9EF9-3A40-8A01-EDDAE0A8D5ED}" srcOrd="7" destOrd="0" parTransId="{CA68B73F-9F3C-C849-94D9-BB9B4FC6B74C}" sibTransId="{A9A455C7-606E-C247-94DB-CB151B1B4285}"/>
    <dgm:cxn modelId="{BBBDD4DB-B518-6D4E-8FAA-B2D732BCA6E8}" type="presOf" srcId="{581CBEAC-28EE-7741-A090-1824F8166DCF}" destId="{32A7E623-5E3E-3A48-8CB3-353FF3439BD2}" srcOrd="0" destOrd="0" presId="urn:microsoft.com/office/officeart/2005/8/layout/bProcess4"/>
    <dgm:cxn modelId="{B5609EED-4CDB-D047-92FF-3369D5D37F0D}" type="presOf" srcId="{5704A006-D38E-624F-859E-14112BB3BA56}" destId="{9A822DF4-8FEB-374F-830A-BDC5FBFDEDFF}" srcOrd="0" destOrd="0" presId="urn:microsoft.com/office/officeart/2005/8/layout/bProcess4"/>
    <dgm:cxn modelId="{0453ACD8-F8BD-7644-AFFC-35743E3AC458}" type="presParOf" srcId="{28DAC87F-8E66-5444-99D4-527B21A25AEE}" destId="{CE4FB724-A480-4B4C-9A09-4B413CD28EC0}" srcOrd="0" destOrd="0" presId="urn:microsoft.com/office/officeart/2005/8/layout/bProcess4"/>
    <dgm:cxn modelId="{BE7D62E7-455D-F340-A414-C3870A511244}" type="presParOf" srcId="{CE4FB724-A480-4B4C-9A09-4B413CD28EC0}" destId="{7FBB4C12-BFC7-BB43-A2A6-7D5A477199EE}" srcOrd="0" destOrd="0" presId="urn:microsoft.com/office/officeart/2005/8/layout/bProcess4"/>
    <dgm:cxn modelId="{24F5AE1B-54E9-DF40-BFF6-31F214925B37}" type="presParOf" srcId="{CE4FB724-A480-4B4C-9A09-4B413CD28EC0}" destId="{CDA340DB-6D9A-1542-8BAB-4050096A2D90}" srcOrd="1" destOrd="0" presId="urn:microsoft.com/office/officeart/2005/8/layout/bProcess4"/>
    <dgm:cxn modelId="{31B23D61-CAF5-604E-A296-45200B34344C}" type="presParOf" srcId="{28DAC87F-8E66-5444-99D4-527B21A25AEE}" destId="{998850C3-4E39-DA42-B4CD-70B84C4AA219}" srcOrd="1" destOrd="0" presId="urn:microsoft.com/office/officeart/2005/8/layout/bProcess4"/>
    <dgm:cxn modelId="{D8E46C40-43CE-0944-8CB6-1F9B87996B3E}" type="presParOf" srcId="{28DAC87F-8E66-5444-99D4-527B21A25AEE}" destId="{99EEF5B0-EB27-B148-9D61-AE34D870F317}" srcOrd="2" destOrd="0" presId="urn:microsoft.com/office/officeart/2005/8/layout/bProcess4"/>
    <dgm:cxn modelId="{6C29BB2E-61E9-DB49-ADA7-2FD7BD40B1DA}" type="presParOf" srcId="{99EEF5B0-EB27-B148-9D61-AE34D870F317}" destId="{10D0DC78-D7F4-3247-A417-EA8A7CA75C1E}" srcOrd="0" destOrd="0" presId="urn:microsoft.com/office/officeart/2005/8/layout/bProcess4"/>
    <dgm:cxn modelId="{1B2470D0-0A3B-9240-A2C7-33D1076CA2CD}" type="presParOf" srcId="{99EEF5B0-EB27-B148-9D61-AE34D870F317}" destId="{75F6911D-722F-4C45-8BD0-4B9329A5A67F}" srcOrd="1" destOrd="0" presId="urn:microsoft.com/office/officeart/2005/8/layout/bProcess4"/>
    <dgm:cxn modelId="{A435E796-9632-7940-96A1-68A8841ACBC6}" type="presParOf" srcId="{28DAC87F-8E66-5444-99D4-527B21A25AEE}" destId="{120AF040-3025-914C-8579-EFBA4AE245DD}" srcOrd="3" destOrd="0" presId="urn:microsoft.com/office/officeart/2005/8/layout/bProcess4"/>
    <dgm:cxn modelId="{52FE88EC-08AD-FD46-B72C-BE2C2CB0FD29}" type="presParOf" srcId="{28DAC87F-8E66-5444-99D4-527B21A25AEE}" destId="{1B1C1DBB-4597-FA4E-8D89-F644C8D81FCB}" srcOrd="4" destOrd="0" presId="urn:microsoft.com/office/officeart/2005/8/layout/bProcess4"/>
    <dgm:cxn modelId="{4B7201A6-BC99-2345-94E2-91A937FAD4EE}" type="presParOf" srcId="{1B1C1DBB-4597-FA4E-8D89-F644C8D81FCB}" destId="{8E6A41D9-0723-9A46-9DBE-7148676A64B8}" srcOrd="0" destOrd="0" presId="urn:microsoft.com/office/officeart/2005/8/layout/bProcess4"/>
    <dgm:cxn modelId="{C095E4CB-FB7D-4C49-BED1-869B0E822A71}" type="presParOf" srcId="{1B1C1DBB-4597-FA4E-8D89-F644C8D81FCB}" destId="{BE26D441-CE21-0245-8BBB-6BEC5973CB5F}" srcOrd="1" destOrd="0" presId="urn:microsoft.com/office/officeart/2005/8/layout/bProcess4"/>
    <dgm:cxn modelId="{D1B1669D-A500-634C-8A22-19D6292C82CA}" type="presParOf" srcId="{28DAC87F-8E66-5444-99D4-527B21A25AEE}" destId="{32A7E623-5E3E-3A48-8CB3-353FF3439BD2}" srcOrd="5" destOrd="0" presId="urn:microsoft.com/office/officeart/2005/8/layout/bProcess4"/>
    <dgm:cxn modelId="{42FA53B3-0176-9B4E-BD01-42F26C68FCA2}" type="presParOf" srcId="{28DAC87F-8E66-5444-99D4-527B21A25AEE}" destId="{61EC85A8-39A7-A14D-B4CF-8C57B0147C50}" srcOrd="6" destOrd="0" presId="urn:microsoft.com/office/officeart/2005/8/layout/bProcess4"/>
    <dgm:cxn modelId="{5164A893-1C87-1E45-9C3B-EBCE9C2B5ED9}" type="presParOf" srcId="{61EC85A8-39A7-A14D-B4CF-8C57B0147C50}" destId="{E5AA102D-502D-D343-AA32-EFA7DE6257EC}" srcOrd="0" destOrd="0" presId="urn:microsoft.com/office/officeart/2005/8/layout/bProcess4"/>
    <dgm:cxn modelId="{02299290-7F29-6147-8153-0E88E1CD4784}" type="presParOf" srcId="{61EC85A8-39A7-A14D-B4CF-8C57B0147C50}" destId="{8C28EB90-4070-0042-B584-D574DCB1687E}" srcOrd="1" destOrd="0" presId="urn:microsoft.com/office/officeart/2005/8/layout/bProcess4"/>
    <dgm:cxn modelId="{1B8FB23E-F18F-0C4B-9B79-FB7A16D8DF25}" type="presParOf" srcId="{28DAC87F-8E66-5444-99D4-527B21A25AEE}" destId="{4121BEC0-BF48-B946-A8D7-79C703361B6D}" srcOrd="7" destOrd="0" presId="urn:microsoft.com/office/officeart/2005/8/layout/bProcess4"/>
    <dgm:cxn modelId="{AADF2AB9-F4FB-454C-9AF4-BB31159173E7}" type="presParOf" srcId="{28DAC87F-8E66-5444-99D4-527B21A25AEE}" destId="{4149648C-BD25-C342-A198-93485DF4FECB}" srcOrd="8" destOrd="0" presId="urn:microsoft.com/office/officeart/2005/8/layout/bProcess4"/>
    <dgm:cxn modelId="{3CEC42E3-0A1A-504C-BC5F-72788E322CF7}" type="presParOf" srcId="{4149648C-BD25-C342-A198-93485DF4FECB}" destId="{41021333-5873-7347-BCFA-E99BB5F56CC9}" srcOrd="0" destOrd="0" presId="urn:microsoft.com/office/officeart/2005/8/layout/bProcess4"/>
    <dgm:cxn modelId="{4C50D6DE-AEE6-A44A-B93F-0E487DF69B97}" type="presParOf" srcId="{4149648C-BD25-C342-A198-93485DF4FECB}" destId="{9A822DF4-8FEB-374F-830A-BDC5FBFDEDFF}" srcOrd="1" destOrd="0" presId="urn:microsoft.com/office/officeart/2005/8/layout/bProcess4"/>
    <dgm:cxn modelId="{F9D946B2-0B21-1940-A4BE-FB720936A84A}" type="presParOf" srcId="{28DAC87F-8E66-5444-99D4-527B21A25AEE}" destId="{000AA1BE-EAF7-EF4F-8C25-FD85D8115ABC}" srcOrd="9" destOrd="0" presId="urn:microsoft.com/office/officeart/2005/8/layout/bProcess4"/>
    <dgm:cxn modelId="{F1157767-0658-1945-BEC6-2BD40A23E2C7}" type="presParOf" srcId="{28DAC87F-8E66-5444-99D4-527B21A25AEE}" destId="{3B0F2494-B344-264A-8F2F-964F2879C4F6}" srcOrd="10" destOrd="0" presId="urn:microsoft.com/office/officeart/2005/8/layout/bProcess4"/>
    <dgm:cxn modelId="{73AC8B33-2F23-EF4C-AC6C-73D42C8882E7}" type="presParOf" srcId="{3B0F2494-B344-264A-8F2F-964F2879C4F6}" destId="{72FE5AFA-CB46-0441-B22A-804A3E76BE6B}" srcOrd="0" destOrd="0" presId="urn:microsoft.com/office/officeart/2005/8/layout/bProcess4"/>
    <dgm:cxn modelId="{22EA8EB2-55F8-C645-9864-1BAF0D28522F}" type="presParOf" srcId="{3B0F2494-B344-264A-8F2F-964F2879C4F6}" destId="{3E30D97E-08B5-1E4B-844D-4F9CCC3FDB7F}" srcOrd="1" destOrd="0" presId="urn:microsoft.com/office/officeart/2005/8/layout/bProcess4"/>
    <dgm:cxn modelId="{34A5DF3E-5125-3548-808F-09A9C59EE628}" type="presParOf" srcId="{28DAC87F-8E66-5444-99D4-527B21A25AEE}" destId="{DD1BA946-210F-E541-A459-7322609584D4}" srcOrd="11" destOrd="0" presId="urn:microsoft.com/office/officeart/2005/8/layout/bProcess4"/>
    <dgm:cxn modelId="{CFD1C7CB-CADE-6A47-8415-42DC721A24D3}" type="presParOf" srcId="{28DAC87F-8E66-5444-99D4-527B21A25AEE}" destId="{82729A1C-3837-4846-9CEC-9933A7F012DB}" srcOrd="12" destOrd="0" presId="urn:microsoft.com/office/officeart/2005/8/layout/bProcess4"/>
    <dgm:cxn modelId="{BBEE45D4-66C0-4244-B2DF-599601C9BADF}" type="presParOf" srcId="{82729A1C-3837-4846-9CEC-9933A7F012DB}" destId="{85DBA62C-23E6-CC4A-B67F-23C6AF59F7B0}" srcOrd="0" destOrd="0" presId="urn:microsoft.com/office/officeart/2005/8/layout/bProcess4"/>
    <dgm:cxn modelId="{591860FA-3062-B147-93A5-13C6C8F6E084}" type="presParOf" srcId="{82729A1C-3837-4846-9CEC-9933A7F012DB}" destId="{FA987A46-8833-6449-BDE2-3272657BDDBE}" srcOrd="1" destOrd="0" presId="urn:microsoft.com/office/officeart/2005/8/layout/bProcess4"/>
    <dgm:cxn modelId="{E5D12945-1CEC-ED4A-8A9F-FF229488ABA1}" type="presParOf" srcId="{28DAC87F-8E66-5444-99D4-527B21A25AEE}" destId="{FF3FBDB6-EED8-8A47-AC0E-AE3C8EC6C3BA}" srcOrd="13" destOrd="0" presId="urn:microsoft.com/office/officeart/2005/8/layout/bProcess4"/>
    <dgm:cxn modelId="{67E48312-41F6-A34A-896F-F45EBA65102D}" type="presParOf" srcId="{28DAC87F-8E66-5444-99D4-527B21A25AEE}" destId="{AA44BB3B-25E0-2A4F-87FF-8AC8A92B6912}" srcOrd="14" destOrd="0" presId="urn:microsoft.com/office/officeart/2005/8/layout/bProcess4"/>
    <dgm:cxn modelId="{30A01387-5BED-D743-9E46-656692864DF5}" type="presParOf" srcId="{AA44BB3B-25E0-2A4F-87FF-8AC8A92B6912}" destId="{5DAC7739-9A43-A645-9B24-33E29562A6B4}" srcOrd="0" destOrd="0" presId="urn:microsoft.com/office/officeart/2005/8/layout/bProcess4"/>
    <dgm:cxn modelId="{89BE46AB-C7D1-8847-9E52-BBD81BB2D9D2}" type="presParOf" srcId="{AA44BB3B-25E0-2A4F-87FF-8AC8A92B6912}" destId="{131468EA-4119-1145-8854-8F09AC4513E5}"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6B271-703D-9E42-8F84-89589705AA28}">
      <dsp:nvSpPr>
        <dsp:cNvPr id="0" name=""/>
        <dsp:cNvSpPr/>
      </dsp:nvSpPr>
      <dsp:spPr>
        <a:xfrm>
          <a:off x="2006284" y="2032000"/>
          <a:ext cx="500154" cy="1645920"/>
        </a:xfrm>
        <a:custGeom>
          <a:avLst/>
          <a:gdLst/>
          <a:ahLst/>
          <a:cxnLst/>
          <a:rect l="0" t="0" r="0" b="0"/>
          <a:pathLst>
            <a:path>
              <a:moveTo>
                <a:pt x="0" y="0"/>
              </a:moveTo>
              <a:lnTo>
                <a:pt x="250077" y="0"/>
              </a:lnTo>
              <a:lnTo>
                <a:pt x="250077" y="1645920"/>
              </a:lnTo>
              <a:lnTo>
                <a:pt x="500154" y="1645920"/>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213356" y="2811954"/>
        <a:ext cx="86011" cy="86011"/>
      </dsp:txXfrm>
    </dsp:sp>
    <dsp:sp modelId="{8EEF878D-B490-C64D-A002-58FEBACC1348}">
      <dsp:nvSpPr>
        <dsp:cNvPr id="0" name=""/>
        <dsp:cNvSpPr/>
      </dsp:nvSpPr>
      <dsp:spPr>
        <a:xfrm>
          <a:off x="2006284" y="2032000"/>
          <a:ext cx="512944" cy="546534"/>
        </a:xfrm>
        <a:custGeom>
          <a:avLst/>
          <a:gdLst/>
          <a:ahLst/>
          <a:cxnLst/>
          <a:rect l="0" t="0" r="0" b="0"/>
          <a:pathLst>
            <a:path>
              <a:moveTo>
                <a:pt x="0" y="0"/>
              </a:moveTo>
              <a:lnTo>
                <a:pt x="256472" y="0"/>
              </a:lnTo>
              <a:lnTo>
                <a:pt x="256472" y="546534"/>
              </a:lnTo>
              <a:lnTo>
                <a:pt x="512944" y="546534"/>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44018" y="2286528"/>
        <a:ext cx="37477" cy="37477"/>
      </dsp:txXfrm>
    </dsp:sp>
    <dsp:sp modelId="{A9C44119-42FC-A140-90C5-D60ED95F580F}">
      <dsp:nvSpPr>
        <dsp:cNvPr id="0" name=""/>
        <dsp:cNvSpPr/>
      </dsp:nvSpPr>
      <dsp:spPr>
        <a:xfrm>
          <a:off x="2006284" y="1447088"/>
          <a:ext cx="506536" cy="584911"/>
        </a:xfrm>
        <a:custGeom>
          <a:avLst/>
          <a:gdLst/>
          <a:ahLst/>
          <a:cxnLst/>
          <a:rect l="0" t="0" r="0" b="0"/>
          <a:pathLst>
            <a:path>
              <a:moveTo>
                <a:pt x="0" y="584911"/>
              </a:moveTo>
              <a:lnTo>
                <a:pt x="253268" y="584911"/>
              </a:lnTo>
              <a:lnTo>
                <a:pt x="253268" y="0"/>
              </a:lnTo>
              <a:lnTo>
                <a:pt x="506536" y="0"/>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40209" y="1720200"/>
        <a:ext cx="38687" cy="38687"/>
      </dsp:txXfrm>
    </dsp:sp>
    <dsp:sp modelId="{F75AE60D-9454-4D4C-8787-808D3F91BCCA}">
      <dsp:nvSpPr>
        <dsp:cNvPr id="0" name=""/>
        <dsp:cNvSpPr/>
      </dsp:nvSpPr>
      <dsp:spPr>
        <a:xfrm>
          <a:off x="2006284" y="386080"/>
          <a:ext cx="493746" cy="1645920"/>
        </a:xfrm>
        <a:custGeom>
          <a:avLst/>
          <a:gdLst/>
          <a:ahLst/>
          <a:cxnLst/>
          <a:rect l="0" t="0" r="0" b="0"/>
          <a:pathLst>
            <a:path>
              <a:moveTo>
                <a:pt x="0" y="1645920"/>
              </a:moveTo>
              <a:lnTo>
                <a:pt x="246873" y="1645920"/>
              </a:lnTo>
              <a:lnTo>
                <a:pt x="246873" y="0"/>
              </a:lnTo>
              <a:lnTo>
                <a:pt x="493746" y="0"/>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210198" y="1166080"/>
        <a:ext cx="85919" cy="85919"/>
      </dsp:txXfrm>
    </dsp:sp>
    <dsp:sp modelId="{B03B53AE-1877-7740-B05A-AADF24EEAFC3}">
      <dsp:nvSpPr>
        <dsp:cNvPr id="0" name=""/>
        <dsp:cNvSpPr/>
      </dsp:nvSpPr>
      <dsp:spPr>
        <a:xfrm rot="16200000">
          <a:off x="-494925" y="1562789"/>
          <a:ext cx="4064000" cy="938421"/>
        </a:xfrm>
        <a:prstGeom prst="rect">
          <a:avLst/>
        </a:prstGeom>
        <a:solidFill>
          <a:schemeClr val="accent3">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2667000">
            <a:lnSpc>
              <a:spcPct val="90000"/>
            </a:lnSpc>
            <a:spcBef>
              <a:spcPct val="0"/>
            </a:spcBef>
            <a:spcAft>
              <a:spcPct val="35000"/>
            </a:spcAft>
            <a:buNone/>
          </a:pPr>
          <a:r>
            <a:rPr lang="en-US" sz="6000" b="1" kern="1200" spc="800" baseline="0" dirty="0"/>
            <a:t>DAIRY</a:t>
          </a:r>
        </a:p>
      </dsp:txBody>
      <dsp:txXfrm>
        <a:off x="-494925" y="1562789"/>
        <a:ext cx="4064000" cy="938421"/>
      </dsp:txXfrm>
    </dsp:sp>
    <dsp:sp modelId="{EF1A1C33-6583-1549-8D86-5304771CA21E}">
      <dsp:nvSpPr>
        <dsp:cNvPr id="0" name=""/>
        <dsp:cNvSpPr/>
      </dsp:nvSpPr>
      <dsp:spPr>
        <a:xfrm>
          <a:off x="2500031" y="0"/>
          <a:ext cx="4584969" cy="772160"/>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t>Yogu</a:t>
          </a:r>
          <a:r>
            <a:rPr lang="en-US" sz="3400" kern="1200" spc="300" dirty="0"/>
            <a:t>r</a:t>
          </a:r>
          <a:r>
            <a:rPr lang="en-US" sz="3400" kern="1200" dirty="0"/>
            <a:t>t</a:t>
          </a:r>
        </a:p>
      </dsp:txBody>
      <dsp:txXfrm>
        <a:off x="2500031" y="0"/>
        <a:ext cx="4584969" cy="772160"/>
      </dsp:txXfrm>
    </dsp:sp>
    <dsp:sp modelId="{0BE55366-82F9-2B4D-AAC1-5E55D07A2194}">
      <dsp:nvSpPr>
        <dsp:cNvPr id="0" name=""/>
        <dsp:cNvSpPr/>
      </dsp:nvSpPr>
      <dsp:spPr>
        <a:xfrm>
          <a:off x="2512821" y="1061008"/>
          <a:ext cx="4572179" cy="772160"/>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i="0" kern="1200" dirty="0"/>
            <a:t>Cultured milk and butter</a:t>
          </a:r>
        </a:p>
      </dsp:txBody>
      <dsp:txXfrm>
        <a:off x="2512821" y="1061008"/>
        <a:ext cx="4572179" cy="772160"/>
      </dsp:txXfrm>
    </dsp:sp>
    <dsp:sp modelId="{D4920697-96A9-EC4B-9D04-220170B37D87}">
      <dsp:nvSpPr>
        <dsp:cNvPr id="0" name=""/>
        <dsp:cNvSpPr/>
      </dsp:nvSpPr>
      <dsp:spPr>
        <a:xfrm>
          <a:off x="2519229" y="2192454"/>
          <a:ext cx="4559415" cy="772160"/>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t>Kefir (dairy)</a:t>
          </a:r>
        </a:p>
      </dsp:txBody>
      <dsp:txXfrm>
        <a:off x="2519229" y="2192454"/>
        <a:ext cx="4559415" cy="772160"/>
      </dsp:txXfrm>
    </dsp:sp>
    <dsp:sp modelId="{1126EA4B-7A26-0248-BE5F-40AD4341E1D2}">
      <dsp:nvSpPr>
        <dsp:cNvPr id="0" name=""/>
        <dsp:cNvSpPr/>
      </dsp:nvSpPr>
      <dsp:spPr>
        <a:xfrm>
          <a:off x="2506439" y="3291840"/>
          <a:ext cx="4578258" cy="772160"/>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t>Cheese</a:t>
          </a:r>
        </a:p>
      </dsp:txBody>
      <dsp:txXfrm>
        <a:off x="2506439" y="3291840"/>
        <a:ext cx="4578258" cy="7721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AA9F1-E505-974D-880F-AADDEFCFD293}">
      <dsp:nvSpPr>
        <dsp:cNvPr id="0" name=""/>
        <dsp:cNvSpPr/>
      </dsp:nvSpPr>
      <dsp:spPr>
        <a:xfrm>
          <a:off x="1795262" y="2032000"/>
          <a:ext cx="731856" cy="993499"/>
        </a:xfrm>
        <a:custGeom>
          <a:avLst/>
          <a:gdLst/>
          <a:ahLst/>
          <a:cxnLst/>
          <a:rect l="0" t="0" r="0" b="0"/>
          <a:pathLst>
            <a:path>
              <a:moveTo>
                <a:pt x="0" y="0"/>
              </a:moveTo>
              <a:lnTo>
                <a:pt x="365928" y="0"/>
              </a:lnTo>
              <a:lnTo>
                <a:pt x="365928" y="993499"/>
              </a:lnTo>
              <a:lnTo>
                <a:pt x="731856" y="9934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30341" y="2497900"/>
        <a:ext cx="61697" cy="61697"/>
      </dsp:txXfrm>
    </dsp:sp>
    <dsp:sp modelId="{A9C44119-42FC-A140-90C5-D60ED95F580F}">
      <dsp:nvSpPr>
        <dsp:cNvPr id="0" name=""/>
        <dsp:cNvSpPr/>
      </dsp:nvSpPr>
      <dsp:spPr>
        <a:xfrm>
          <a:off x="1795262" y="434300"/>
          <a:ext cx="726005" cy="1597699"/>
        </a:xfrm>
        <a:custGeom>
          <a:avLst/>
          <a:gdLst/>
          <a:ahLst/>
          <a:cxnLst/>
          <a:rect l="0" t="0" r="0" b="0"/>
          <a:pathLst>
            <a:path>
              <a:moveTo>
                <a:pt x="0" y="1597699"/>
              </a:moveTo>
              <a:lnTo>
                <a:pt x="363002" y="1597699"/>
              </a:lnTo>
              <a:lnTo>
                <a:pt x="363002" y="0"/>
              </a:lnTo>
              <a:lnTo>
                <a:pt x="726005"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114392" y="1189277"/>
        <a:ext cx="87745" cy="87745"/>
      </dsp:txXfrm>
    </dsp:sp>
    <dsp:sp modelId="{B03B53AE-1877-7740-B05A-AADF24EEAFC3}">
      <dsp:nvSpPr>
        <dsp:cNvPr id="0" name=""/>
        <dsp:cNvSpPr/>
      </dsp:nvSpPr>
      <dsp:spPr>
        <a:xfrm rot="16200000">
          <a:off x="-705948" y="1562789"/>
          <a:ext cx="4064000" cy="938421"/>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2667000">
            <a:lnSpc>
              <a:spcPct val="90000"/>
            </a:lnSpc>
            <a:spcBef>
              <a:spcPct val="0"/>
            </a:spcBef>
            <a:spcAft>
              <a:spcPct val="35000"/>
            </a:spcAft>
            <a:buNone/>
          </a:pPr>
          <a:r>
            <a:rPr lang="en-US" sz="6000" b="1" kern="1200" spc="800" baseline="0" dirty="0"/>
            <a:t>MEATS</a:t>
          </a:r>
        </a:p>
      </dsp:txBody>
      <dsp:txXfrm>
        <a:off x="-705948" y="1562789"/>
        <a:ext cx="4064000" cy="938421"/>
      </dsp:txXfrm>
    </dsp:sp>
    <dsp:sp modelId="{0BE55366-82F9-2B4D-AAC1-5E55D07A2194}">
      <dsp:nvSpPr>
        <dsp:cNvPr id="0" name=""/>
        <dsp:cNvSpPr/>
      </dsp:nvSpPr>
      <dsp:spPr>
        <a:xfrm>
          <a:off x="2521268" y="48220"/>
          <a:ext cx="4572179" cy="77216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en-US" sz="4600" kern="1200" dirty="0"/>
            <a:t>Dry sausage</a:t>
          </a:r>
          <a:endParaRPr lang="en-US" sz="4600" i="1" kern="1200" dirty="0"/>
        </a:p>
      </dsp:txBody>
      <dsp:txXfrm>
        <a:off x="2521268" y="48220"/>
        <a:ext cx="4572179" cy="772160"/>
      </dsp:txXfrm>
    </dsp:sp>
    <dsp:sp modelId="{84013E13-5BCA-6A4C-AF67-304B9BCB4BF2}">
      <dsp:nvSpPr>
        <dsp:cNvPr id="0" name=""/>
        <dsp:cNvSpPr/>
      </dsp:nvSpPr>
      <dsp:spPr>
        <a:xfrm>
          <a:off x="2527118" y="2639419"/>
          <a:ext cx="4552678" cy="77216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i="1" kern="1200" dirty="0"/>
            <a:t>Semi-dry sausage</a:t>
          </a:r>
        </a:p>
      </dsp:txBody>
      <dsp:txXfrm>
        <a:off x="2527118" y="2639419"/>
        <a:ext cx="4552678" cy="7721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850C3-4E39-DA42-B4CD-70B84C4AA219}">
      <dsp:nvSpPr>
        <dsp:cNvPr id="0" name=""/>
        <dsp:cNvSpPr/>
      </dsp:nvSpPr>
      <dsp:spPr>
        <a:xfrm rot="6494699">
          <a:off x="-21811" y="700571"/>
          <a:ext cx="803795"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A340DB-6D9A-1542-8BAB-4050096A2D90}">
      <dsp:nvSpPr>
        <dsp:cNvPr id="0" name=""/>
        <dsp:cNvSpPr/>
      </dsp:nvSpPr>
      <dsp:spPr>
        <a:xfrm>
          <a:off x="282132" y="199618"/>
          <a:ext cx="1094333" cy="656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Rec</a:t>
          </a:r>
        </a:p>
      </dsp:txBody>
      <dsp:txXfrm>
        <a:off x="301363" y="218849"/>
        <a:ext cx="1055871" cy="618138"/>
      </dsp:txXfrm>
    </dsp:sp>
    <dsp:sp modelId="{120AF040-3025-914C-8579-EFBA4AE245DD}">
      <dsp:nvSpPr>
        <dsp:cNvPr id="0" name=""/>
        <dsp:cNvSpPr/>
      </dsp:nvSpPr>
      <dsp:spPr>
        <a:xfrm rot="5400000">
          <a:off x="-194672" y="1541022"/>
          <a:ext cx="897864"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F6911D-722F-4C45-8BD0-4B9329A5A67F}">
      <dsp:nvSpPr>
        <dsp:cNvPr id="0" name=""/>
        <dsp:cNvSpPr/>
      </dsp:nvSpPr>
      <dsp:spPr>
        <a:xfrm>
          <a:off x="30480" y="972830"/>
          <a:ext cx="1094333" cy="656600"/>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solidFill>
                <a:schemeClr val="tx1"/>
              </a:solidFill>
            </a:rPr>
            <a:t>Stor</a:t>
          </a:r>
          <a:endParaRPr lang="en-US" sz="1700" kern="1200" dirty="0">
            <a:solidFill>
              <a:schemeClr val="tx1"/>
            </a:solidFill>
          </a:endParaRPr>
        </a:p>
      </dsp:txBody>
      <dsp:txXfrm>
        <a:off x="49711" y="992061"/>
        <a:ext cx="1055871" cy="618138"/>
      </dsp:txXfrm>
    </dsp:sp>
    <dsp:sp modelId="{32A7E623-5E3E-3A48-8CB3-353FF3439BD2}">
      <dsp:nvSpPr>
        <dsp:cNvPr id="0" name=""/>
        <dsp:cNvSpPr/>
      </dsp:nvSpPr>
      <dsp:spPr>
        <a:xfrm rot="4756786">
          <a:off x="-146320" y="2483313"/>
          <a:ext cx="984242"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26D441-CE21-0245-8BBB-6BEC5973CB5F}">
      <dsp:nvSpPr>
        <dsp:cNvPr id="0" name=""/>
        <dsp:cNvSpPr/>
      </dsp:nvSpPr>
      <dsp:spPr>
        <a:xfrm>
          <a:off x="30480" y="1880521"/>
          <a:ext cx="1094333" cy="656600"/>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Grind / Prep</a:t>
          </a:r>
        </a:p>
      </dsp:txBody>
      <dsp:txXfrm>
        <a:off x="49711" y="1899752"/>
        <a:ext cx="1055871" cy="618138"/>
      </dsp:txXfrm>
    </dsp:sp>
    <dsp:sp modelId="{4121BEC0-BF48-B946-A8D7-79C703361B6D}">
      <dsp:nvSpPr>
        <dsp:cNvPr id="0" name=""/>
        <dsp:cNvSpPr/>
      </dsp:nvSpPr>
      <dsp:spPr>
        <a:xfrm rot="727609">
          <a:off x="427496" y="3110701"/>
          <a:ext cx="1322779"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28EB90-4070-0042-B584-D574DCB1687E}">
      <dsp:nvSpPr>
        <dsp:cNvPr id="0" name=""/>
        <dsp:cNvSpPr/>
      </dsp:nvSpPr>
      <dsp:spPr>
        <a:xfrm>
          <a:off x="218475" y="2852499"/>
          <a:ext cx="1094333" cy="656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Stuff</a:t>
          </a:r>
        </a:p>
      </dsp:txBody>
      <dsp:txXfrm>
        <a:off x="237706" y="2871730"/>
        <a:ext cx="1055871" cy="618138"/>
      </dsp:txXfrm>
    </dsp:sp>
    <dsp:sp modelId="{DD1BA946-210F-E541-A459-7322609584D4}">
      <dsp:nvSpPr>
        <dsp:cNvPr id="0" name=""/>
        <dsp:cNvSpPr/>
      </dsp:nvSpPr>
      <dsp:spPr>
        <a:xfrm rot="19210375">
          <a:off x="1610809" y="2878271"/>
          <a:ext cx="1159681"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30D97E-08B5-1E4B-844D-4F9CCC3FDB7F}">
      <dsp:nvSpPr>
        <dsp:cNvPr id="0" name=""/>
        <dsp:cNvSpPr/>
      </dsp:nvSpPr>
      <dsp:spPr>
        <a:xfrm>
          <a:off x="1516650" y="3135297"/>
          <a:ext cx="1094333" cy="656600"/>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Ferm</a:t>
          </a:r>
          <a:endParaRPr lang="en-US" sz="1700" kern="1200" dirty="0"/>
        </a:p>
      </dsp:txBody>
      <dsp:txXfrm>
        <a:off x="1535881" y="3154528"/>
        <a:ext cx="1055871" cy="618138"/>
      </dsp:txXfrm>
    </dsp:sp>
    <dsp:sp modelId="{FF3FBDB6-EED8-8A47-AC0E-AE3C8EC6C3BA}">
      <dsp:nvSpPr>
        <dsp:cNvPr id="0" name=""/>
        <dsp:cNvSpPr/>
      </dsp:nvSpPr>
      <dsp:spPr>
        <a:xfrm rot="16200000">
          <a:off x="2280590" y="2141707"/>
          <a:ext cx="710732"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987A46-8833-6449-BDE2-3272657BDDBE}">
      <dsp:nvSpPr>
        <dsp:cNvPr id="0" name=""/>
        <dsp:cNvSpPr/>
      </dsp:nvSpPr>
      <dsp:spPr>
        <a:xfrm>
          <a:off x="2412176" y="2387639"/>
          <a:ext cx="1094333" cy="656600"/>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Dry</a:t>
          </a:r>
        </a:p>
      </dsp:txBody>
      <dsp:txXfrm>
        <a:off x="2431407" y="2406870"/>
        <a:ext cx="1055871" cy="618138"/>
      </dsp:txXfrm>
    </dsp:sp>
    <dsp:sp modelId="{ACDC6975-8981-3243-8790-D5C5FA20BF71}">
      <dsp:nvSpPr>
        <dsp:cNvPr id="0" name=""/>
        <dsp:cNvSpPr/>
      </dsp:nvSpPr>
      <dsp:spPr>
        <a:xfrm rot="16200000">
          <a:off x="2291752" y="1436294"/>
          <a:ext cx="688407"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0DF592-94A5-4146-80CD-B07DA973036B}">
      <dsp:nvSpPr>
        <dsp:cNvPr id="0" name=""/>
        <dsp:cNvSpPr/>
      </dsp:nvSpPr>
      <dsp:spPr>
        <a:xfrm>
          <a:off x="2412176" y="1802149"/>
          <a:ext cx="1094333" cy="390447"/>
        </a:xfrm>
        <a:prstGeom prst="roundRect">
          <a:avLst>
            <a:gd name="adj" fmla="val 10000"/>
          </a:avLst>
        </a:prstGeom>
        <a:solidFill>
          <a:srgbClr val="F2A4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Package?</a:t>
          </a:r>
        </a:p>
      </dsp:txBody>
      <dsp:txXfrm>
        <a:off x="2423612" y="1813585"/>
        <a:ext cx="1071461" cy="367575"/>
      </dsp:txXfrm>
    </dsp:sp>
    <dsp:sp modelId="{39B9AEA9-7E94-D74D-B8E7-B39FBFF1B712}">
      <dsp:nvSpPr>
        <dsp:cNvPr id="0" name=""/>
        <dsp:cNvSpPr/>
      </dsp:nvSpPr>
      <dsp:spPr>
        <a:xfrm rot="14551930">
          <a:off x="2007343" y="700571"/>
          <a:ext cx="860376"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6085F9-FB01-5142-B7F8-D5E6E3D70972}">
      <dsp:nvSpPr>
        <dsp:cNvPr id="0" name=""/>
        <dsp:cNvSpPr/>
      </dsp:nvSpPr>
      <dsp:spPr>
        <a:xfrm>
          <a:off x="2412176" y="972830"/>
          <a:ext cx="1094333" cy="656600"/>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Pasteurize</a:t>
          </a:r>
        </a:p>
      </dsp:txBody>
      <dsp:txXfrm>
        <a:off x="2431407" y="992061"/>
        <a:ext cx="1055871" cy="618138"/>
      </dsp:txXfrm>
    </dsp:sp>
    <dsp:sp modelId="{131468EA-4119-1145-8854-8F09AC4513E5}">
      <dsp:nvSpPr>
        <dsp:cNvPr id="0" name=""/>
        <dsp:cNvSpPr/>
      </dsp:nvSpPr>
      <dsp:spPr>
        <a:xfrm>
          <a:off x="2015327" y="199618"/>
          <a:ext cx="1094333" cy="656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Sell</a:t>
          </a:r>
        </a:p>
      </dsp:txBody>
      <dsp:txXfrm>
        <a:off x="2034558" y="218849"/>
        <a:ext cx="1055871" cy="61813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28A02-6331-3646-A01C-B87CBA84C3A9}">
      <dsp:nvSpPr>
        <dsp:cNvPr id="0" name=""/>
        <dsp:cNvSpPr/>
      </dsp:nvSpPr>
      <dsp:spPr>
        <a:xfrm>
          <a:off x="2006284" y="2032000"/>
          <a:ext cx="506536" cy="1645920"/>
        </a:xfrm>
        <a:custGeom>
          <a:avLst/>
          <a:gdLst/>
          <a:ahLst/>
          <a:cxnLst/>
          <a:rect l="0" t="0" r="0" b="0"/>
          <a:pathLst>
            <a:path>
              <a:moveTo>
                <a:pt x="0" y="0"/>
              </a:moveTo>
              <a:lnTo>
                <a:pt x="253268" y="0"/>
              </a:lnTo>
              <a:lnTo>
                <a:pt x="253268" y="1645920"/>
              </a:lnTo>
              <a:lnTo>
                <a:pt x="506536" y="164592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216500" y="2811907"/>
        <a:ext cx="86105" cy="86105"/>
      </dsp:txXfrm>
    </dsp:sp>
    <dsp:sp modelId="{8EEF878D-B490-C64D-A002-58FEBACC1348}">
      <dsp:nvSpPr>
        <dsp:cNvPr id="0" name=""/>
        <dsp:cNvSpPr/>
      </dsp:nvSpPr>
      <dsp:spPr>
        <a:xfrm>
          <a:off x="2006284" y="2032000"/>
          <a:ext cx="493772" cy="495386"/>
        </a:xfrm>
        <a:custGeom>
          <a:avLst/>
          <a:gdLst/>
          <a:ahLst/>
          <a:cxnLst/>
          <a:rect l="0" t="0" r="0" b="0"/>
          <a:pathLst>
            <a:path>
              <a:moveTo>
                <a:pt x="0" y="0"/>
              </a:moveTo>
              <a:lnTo>
                <a:pt x="246886" y="0"/>
              </a:lnTo>
              <a:lnTo>
                <a:pt x="246886" y="495386"/>
              </a:lnTo>
              <a:lnTo>
                <a:pt x="493772" y="49538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35684" y="2262207"/>
        <a:ext cx="34972" cy="34972"/>
      </dsp:txXfrm>
    </dsp:sp>
    <dsp:sp modelId="{A9C44119-42FC-A140-90C5-D60ED95F580F}">
      <dsp:nvSpPr>
        <dsp:cNvPr id="0" name=""/>
        <dsp:cNvSpPr/>
      </dsp:nvSpPr>
      <dsp:spPr>
        <a:xfrm>
          <a:off x="2006284" y="1427908"/>
          <a:ext cx="500154" cy="604091"/>
        </a:xfrm>
        <a:custGeom>
          <a:avLst/>
          <a:gdLst/>
          <a:ahLst/>
          <a:cxnLst/>
          <a:rect l="0" t="0" r="0" b="0"/>
          <a:pathLst>
            <a:path>
              <a:moveTo>
                <a:pt x="0" y="604091"/>
              </a:moveTo>
              <a:lnTo>
                <a:pt x="250077" y="604091"/>
              </a:lnTo>
              <a:lnTo>
                <a:pt x="250077" y="0"/>
              </a:lnTo>
              <a:lnTo>
                <a:pt x="500154"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36755" y="1710347"/>
        <a:ext cx="39213" cy="39213"/>
      </dsp:txXfrm>
    </dsp:sp>
    <dsp:sp modelId="{F75AE60D-9454-4D4C-8787-808D3F91BCCA}">
      <dsp:nvSpPr>
        <dsp:cNvPr id="0" name=""/>
        <dsp:cNvSpPr/>
      </dsp:nvSpPr>
      <dsp:spPr>
        <a:xfrm>
          <a:off x="2006284" y="386080"/>
          <a:ext cx="493746" cy="1645920"/>
        </a:xfrm>
        <a:custGeom>
          <a:avLst/>
          <a:gdLst/>
          <a:ahLst/>
          <a:cxnLst/>
          <a:rect l="0" t="0" r="0" b="0"/>
          <a:pathLst>
            <a:path>
              <a:moveTo>
                <a:pt x="0" y="1645920"/>
              </a:moveTo>
              <a:lnTo>
                <a:pt x="246873" y="1645920"/>
              </a:lnTo>
              <a:lnTo>
                <a:pt x="246873" y="0"/>
              </a:lnTo>
              <a:lnTo>
                <a:pt x="493746"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210198" y="1166080"/>
        <a:ext cx="85919" cy="85919"/>
      </dsp:txXfrm>
    </dsp:sp>
    <dsp:sp modelId="{B03B53AE-1877-7740-B05A-AADF24EEAFC3}">
      <dsp:nvSpPr>
        <dsp:cNvPr id="0" name=""/>
        <dsp:cNvSpPr/>
      </dsp:nvSpPr>
      <dsp:spPr>
        <a:xfrm rot="16200000">
          <a:off x="-494925" y="1562789"/>
          <a:ext cx="4064000" cy="9384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2667000">
            <a:lnSpc>
              <a:spcPct val="90000"/>
            </a:lnSpc>
            <a:spcBef>
              <a:spcPct val="0"/>
            </a:spcBef>
            <a:spcAft>
              <a:spcPct val="35000"/>
            </a:spcAft>
            <a:buNone/>
          </a:pPr>
          <a:r>
            <a:rPr lang="en-US" sz="6000" b="1" kern="1200" spc="800" baseline="0" dirty="0"/>
            <a:t>MISC.</a:t>
          </a:r>
        </a:p>
      </dsp:txBody>
      <dsp:txXfrm>
        <a:off x="-494925" y="1562789"/>
        <a:ext cx="4064000" cy="938421"/>
      </dsp:txXfrm>
    </dsp:sp>
    <dsp:sp modelId="{EF1A1C33-6583-1549-8D86-5304771CA21E}">
      <dsp:nvSpPr>
        <dsp:cNvPr id="0" name=""/>
        <dsp:cNvSpPr/>
      </dsp:nvSpPr>
      <dsp:spPr>
        <a:xfrm>
          <a:off x="2500031" y="0"/>
          <a:ext cx="4584969" cy="77216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a:lnSpc>
              <a:spcPct val="90000"/>
            </a:lnSpc>
            <a:spcBef>
              <a:spcPct val="0"/>
            </a:spcBef>
            <a:spcAft>
              <a:spcPct val="35000"/>
            </a:spcAft>
            <a:buNone/>
          </a:pPr>
          <a:r>
            <a:rPr lang="en-US" sz="4300" kern="1200" dirty="0"/>
            <a:t>Nut cheeses</a:t>
          </a:r>
        </a:p>
      </dsp:txBody>
      <dsp:txXfrm>
        <a:off x="2500031" y="0"/>
        <a:ext cx="4584969" cy="772160"/>
      </dsp:txXfrm>
    </dsp:sp>
    <dsp:sp modelId="{0BE55366-82F9-2B4D-AAC1-5E55D07A2194}">
      <dsp:nvSpPr>
        <dsp:cNvPr id="0" name=""/>
        <dsp:cNvSpPr/>
      </dsp:nvSpPr>
      <dsp:spPr>
        <a:xfrm>
          <a:off x="2506439" y="1041828"/>
          <a:ext cx="4572179" cy="77216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a:lnSpc>
              <a:spcPct val="90000"/>
            </a:lnSpc>
            <a:spcBef>
              <a:spcPct val="0"/>
            </a:spcBef>
            <a:spcAft>
              <a:spcPct val="35000"/>
            </a:spcAft>
            <a:buNone/>
          </a:pPr>
          <a:r>
            <a:rPr lang="en-US" sz="4300" kern="1200" dirty="0"/>
            <a:t>Fish sauces</a:t>
          </a:r>
          <a:endParaRPr lang="en-US" sz="4300" i="1" kern="1200" dirty="0"/>
        </a:p>
      </dsp:txBody>
      <dsp:txXfrm>
        <a:off x="2506439" y="1041828"/>
        <a:ext cx="4572179" cy="772160"/>
      </dsp:txXfrm>
    </dsp:sp>
    <dsp:sp modelId="{D4920697-96A9-EC4B-9D04-220170B37D87}">
      <dsp:nvSpPr>
        <dsp:cNvPr id="0" name=""/>
        <dsp:cNvSpPr/>
      </dsp:nvSpPr>
      <dsp:spPr>
        <a:xfrm>
          <a:off x="2500057" y="2141306"/>
          <a:ext cx="4559415" cy="77216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US" sz="4200" kern="1200" dirty="0"/>
            <a:t>Black garlic* </a:t>
          </a:r>
        </a:p>
      </dsp:txBody>
      <dsp:txXfrm>
        <a:off x="2500057" y="2141306"/>
        <a:ext cx="4559415" cy="772160"/>
      </dsp:txXfrm>
    </dsp:sp>
    <dsp:sp modelId="{AFC20262-DA00-EB4A-BC40-F097960B5F7B}">
      <dsp:nvSpPr>
        <dsp:cNvPr id="0" name=""/>
        <dsp:cNvSpPr/>
      </dsp:nvSpPr>
      <dsp:spPr>
        <a:xfrm>
          <a:off x="2512821" y="3291840"/>
          <a:ext cx="4565468" cy="77216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US" sz="4200" kern="1200" dirty="0"/>
            <a:t>Alcoholic</a:t>
          </a:r>
        </a:p>
      </dsp:txBody>
      <dsp:txXfrm>
        <a:off x="2512821" y="3291840"/>
        <a:ext cx="4565468" cy="77216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A4B52-8BE6-CD4C-8126-FC2EACAEF1DD}">
      <dsp:nvSpPr>
        <dsp:cNvPr id="0" name=""/>
        <dsp:cNvSpPr/>
      </dsp:nvSpPr>
      <dsp:spPr>
        <a:xfrm>
          <a:off x="937074" y="0"/>
          <a:ext cx="624716" cy="605912"/>
        </a:xfrm>
        <a:prstGeom prst="trapezoid">
          <a:avLst>
            <a:gd name="adj" fmla="val 51552"/>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a:effectLst>
                <a:outerShdw blurRad="50800" dist="76200" dir="2700000" algn="tl" rotWithShape="0">
                  <a:prstClr val="black">
                    <a:alpha val="40000"/>
                  </a:prstClr>
                </a:outerShdw>
              </a:effectLst>
            </a:rPr>
            <a:t>PC</a:t>
          </a:r>
        </a:p>
      </dsp:txBody>
      <dsp:txXfrm>
        <a:off x="937074" y="0"/>
        <a:ext cx="624716" cy="605912"/>
      </dsp:txXfrm>
    </dsp:sp>
    <dsp:sp modelId="{B41EADB6-523C-AC46-8C4D-8620DDDD6102}">
      <dsp:nvSpPr>
        <dsp:cNvPr id="0" name=""/>
        <dsp:cNvSpPr/>
      </dsp:nvSpPr>
      <dsp:spPr>
        <a:xfrm>
          <a:off x="624716" y="605912"/>
          <a:ext cx="1249432" cy="605912"/>
        </a:xfrm>
        <a:prstGeom prst="trapezoid">
          <a:avLst>
            <a:gd name="adj" fmla="val 51552"/>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a:effectLst>
                <a:outerShdw blurRad="50800" dist="76200" dir="2700000" algn="tl" rotWithShape="0">
                  <a:prstClr val="black">
                    <a:alpha val="40000"/>
                  </a:prstClr>
                </a:outerShdw>
              </a:effectLst>
            </a:rPr>
            <a:t>CCP</a:t>
          </a:r>
        </a:p>
      </dsp:txBody>
      <dsp:txXfrm>
        <a:off x="843366" y="605912"/>
        <a:ext cx="812131" cy="605912"/>
      </dsp:txXfrm>
    </dsp:sp>
    <dsp:sp modelId="{3F4D227D-74D1-3149-94EB-DB74D1094ED1}">
      <dsp:nvSpPr>
        <dsp:cNvPr id="0" name=""/>
        <dsp:cNvSpPr/>
      </dsp:nvSpPr>
      <dsp:spPr>
        <a:xfrm>
          <a:off x="312358" y="1211825"/>
          <a:ext cx="1874148" cy="605912"/>
        </a:xfrm>
        <a:prstGeom prst="trapezoid">
          <a:avLst>
            <a:gd name="adj" fmla="val 51552"/>
          </a:avLst>
        </a:prstGeom>
        <a:solidFill>
          <a:srgbClr val="FFFF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a:effectLst>
                <a:outerShdw blurRad="50800" dist="76200" dir="2700000" algn="tl" rotWithShape="0">
                  <a:prstClr val="black">
                    <a:alpha val="40000"/>
                  </a:prstClr>
                </a:outerShdw>
              </a:effectLst>
            </a:rPr>
            <a:t>GFP</a:t>
          </a:r>
        </a:p>
      </dsp:txBody>
      <dsp:txXfrm>
        <a:off x="640334" y="1211825"/>
        <a:ext cx="1218196" cy="605912"/>
      </dsp:txXfrm>
    </dsp:sp>
    <dsp:sp modelId="{D7E24F49-390B-A34C-B55D-FF6B3FB74E42}">
      <dsp:nvSpPr>
        <dsp:cNvPr id="0" name=""/>
        <dsp:cNvSpPr/>
      </dsp:nvSpPr>
      <dsp:spPr>
        <a:xfrm>
          <a:off x="0" y="1817738"/>
          <a:ext cx="2498864" cy="605912"/>
        </a:xfrm>
        <a:prstGeom prst="trapezoid">
          <a:avLst>
            <a:gd name="adj" fmla="val 51552"/>
          </a:avLst>
        </a:prstGeom>
        <a:solidFill>
          <a:srgbClr val="FFFF00">
            <a:alpha val="49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a:effectLst>
                <a:outerShdw blurRad="50800" dist="76200" dir="2700000" algn="tl" rotWithShape="0">
                  <a:prstClr val="black">
                    <a:alpha val="40000"/>
                  </a:prstClr>
                </a:outerShdw>
              </a:effectLst>
            </a:rPr>
            <a:t>GMP</a:t>
          </a:r>
        </a:p>
      </dsp:txBody>
      <dsp:txXfrm>
        <a:off x="437301" y="1817738"/>
        <a:ext cx="1624262" cy="605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850C3-4E39-DA42-B4CD-70B84C4AA219}">
      <dsp:nvSpPr>
        <dsp:cNvPr id="0" name=""/>
        <dsp:cNvSpPr/>
      </dsp:nvSpPr>
      <dsp:spPr>
        <a:xfrm rot="6397545">
          <a:off x="-111259" y="812610"/>
          <a:ext cx="938641"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A340DB-6D9A-1542-8BAB-4050096A2D90}">
      <dsp:nvSpPr>
        <dsp:cNvPr id="0" name=""/>
        <dsp:cNvSpPr/>
      </dsp:nvSpPr>
      <dsp:spPr>
        <a:xfrm>
          <a:off x="268563" y="243650"/>
          <a:ext cx="1094333" cy="656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Rec</a:t>
          </a:r>
        </a:p>
      </dsp:txBody>
      <dsp:txXfrm>
        <a:off x="287794" y="262881"/>
        <a:ext cx="1055871" cy="618138"/>
      </dsp:txXfrm>
    </dsp:sp>
    <dsp:sp modelId="{120AF040-3025-914C-8579-EFBA4AE245DD}">
      <dsp:nvSpPr>
        <dsp:cNvPr id="0" name=""/>
        <dsp:cNvSpPr/>
      </dsp:nvSpPr>
      <dsp:spPr>
        <a:xfrm rot="5400000">
          <a:off x="-228770" y="1724687"/>
          <a:ext cx="905100"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F6911D-722F-4C45-8BD0-4B9329A5A67F}">
      <dsp:nvSpPr>
        <dsp:cNvPr id="0" name=""/>
        <dsp:cNvSpPr/>
      </dsp:nvSpPr>
      <dsp:spPr>
        <a:xfrm>
          <a:off x="0" y="1152877"/>
          <a:ext cx="1094333" cy="656600"/>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chemeClr val="tx1"/>
              </a:solidFill>
            </a:rPr>
            <a:t>Stor</a:t>
          </a:r>
          <a:endParaRPr lang="en-US" sz="2800" kern="1200" dirty="0">
            <a:solidFill>
              <a:schemeClr val="tx1"/>
            </a:solidFill>
          </a:endParaRPr>
        </a:p>
      </dsp:txBody>
      <dsp:txXfrm>
        <a:off x="19231" y="1172108"/>
        <a:ext cx="1055871" cy="618138"/>
      </dsp:txXfrm>
    </dsp:sp>
    <dsp:sp modelId="{32A7E623-5E3E-3A48-8CB3-353FF3439BD2}">
      <dsp:nvSpPr>
        <dsp:cNvPr id="0" name=""/>
        <dsp:cNvSpPr/>
      </dsp:nvSpPr>
      <dsp:spPr>
        <a:xfrm rot="3922018">
          <a:off x="-32245" y="2586117"/>
          <a:ext cx="878010"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26D441-CE21-0245-8BBB-6BEC5973CB5F}">
      <dsp:nvSpPr>
        <dsp:cNvPr id="0" name=""/>
        <dsp:cNvSpPr/>
      </dsp:nvSpPr>
      <dsp:spPr>
        <a:xfrm>
          <a:off x="0" y="2067803"/>
          <a:ext cx="1094333" cy="656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Prep</a:t>
          </a:r>
        </a:p>
      </dsp:txBody>
      <dsp:txXfrm>
        <a:off x="19231" y="2087034"/>
        <a:ext cx="1055871" cy="618138"/>
      </dsp:txXfrm>
    </dsp:sp>
    <dsp:sp modelId="{4121BEC0-BF48-B946-A8D7-79C703361B6D}">
      <dsp:nvSpPr>
        <dsp:cNvPr id="0" name=""/>
        <dsp:cNvSpPr/>
      </dsp:nvSpPr>
      <dsp:spPr>
        <a:xfrm rot="21596396">
          <a:off x="599564" y="2984430"/>
          <a:ext cx="1413387"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28EB90-4070-0042-B584-D574DCB1687E}">
      <dsp:nvSpPr>
        <dsp:cNvPr id="0" name=""/>
        <dsp:cNvSpPr/>
      </dsp:nvSpPr>
      <dsp:spPr>
        <a:xfrm>
          <a:off x="370872" y="2870824"/>
          <a:ext cx="1094333" cy="656600"/>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Cook</a:t>
          </a:r>
        </a:p>
      </dsp:txBody>
      <dsp:txXfrm>
        <a:off x="390103" y="2890055"/>
        <a:ext cx="1055871" cy="618138"/>
      </dsp:txXfrm>
    </dsp:sp>
    <dsp:sp modelId="{000AA1BE-EAF7-EF4F-8C25-FD85D8115ABC}">
      <dsp:nvSpPr>
        <dsp:cNvPr id="0" name=""/>
        <dsp:cNvSpPr/>
      </dsp:nvSpPr>
      <dsp:spPr>
        <a:xfrm rot="17829747">
          <a:off x="1759666" y="2556091"/>
          <a:ext cx="950158"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822DF4-8FEB-374F-830A-BDC5FBFDEDFF}">
      <dsp:nvSpPr>
        <dsp:cNvPr id="0" name=""/>
        <dsp:cNvSpPr/>
      </dsp:nvSpPr>
      <dsp:spPr>
        <a:xfrm>
          <a:off x="1789172" y="2864430"/>
          <a:ext cx="1094333" cy="656600"/>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Cool</a:t>
          </a:r>
        </a:p>
      </dsp:txBody>
      <dsp:txXfrm>
        <a:off x="1808403" y="2883661"/>
        <a:ext cx="1055871" cy="618138"/>
      </dsp:txXfrm>
    </dsp:sp>
    <dsp:sp modelId="{DD1BA946-210F-E541-A459-7322609584D4}">
      <dsp:nvSpPr>
        <dsp:cNvPr id="0" name=""/>
        <dsp:cNvSpPr/>
      </dsp:nvSpPr>
      <dsp:spPr>
        <a:xfrm rot="15566762">
          <a:off x="1908478" y="1672280"/>
          <a:ext cx="918130"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30D97E-08B5-1E4B-844D-4F9CCC3FDB7F}">
      <dsp:nvSpPr>
        <dsp:cNvPr id="0" name=""/>
        <dsp:cNvSpPr/>
      </dsp:nvSpPr>
      <dsp:spPr>
        <a:xfrm>
          <a:off x="2227846" y="2014146"/>
          <a:ext cx="1094333" cy="656600"/>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t>Ferm</a:t>
          </a:r>
          <a:endParaRPr lang="en-US" sz="2800" kern="1200" dirty="0"/>
        </a:p>
      </dsp:txBody>
      <dsp:txXfrm>
        <a:off x="2247077" y="2033377"/>
        <a:ext cx="1055871" cy="618138"/>
      </dsp:txXfrm>
    </dsp:sp>
    <dsp:sp modelId="{FF3FBDB6-EED8-8A47-AC0E-AE3C8EC6C3BA}">
      <dsp:nvSpPr>
        <dsp:cNvPr id="0" name=""/>
        <dsp:cNvSpPr/>
      </dsp:nvSpPr>
      <dsp:spPr>
        <a:xfrm rot="15604885">
          <a:off x="1778739" y="787032"/>
          <a:ext cx="861115"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987A46-8833-6449-BDE2-3272657BDDBE}">
      <dsp:nvSpPr>
        <dsp:cNvPr id="0" name=""/>
        <dsp:cNvSpPr/>
      </dsp:nvSpPr>
      <dsp:spPr>
        <a:xfrm>
          <a:off x="2059680" y="1101721"/>
          <a:ext cx="1094333" cy="656600"/>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t>Refr</a:t>
          </a:r>
          <a:endParaRPr lang="en-US" sz="2800" kern="1200" dirty="0"/>
        </a:p>
      </dsp:txBody>
      <dsp:txXfrm>
        <a:off x="2078911" y="1120952"/>
        <a:ext cx="1055871" cy="618138"/>
      </dsp:txXfrm>
    </dsp:sp>
    <dsp:sp modelId="{131468EA-4119-1145-8854-8F09AC4513E5}">
      <dsp:nvSpPr>
        <dsp:cNvPr id="0" name=""/>
        <dsp:cNvSpPr/>
      </dsp:nvSpPr>
      <dsp:spPr>
        <a:xfrm>
          <a:off x="1911354" y="243650"/>
          <a:ext cx="1094333" cy="656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Sell</a:t>
          </a:r>
        </a:p>
      </dsp:txBody>
      <dsp:txXfrm>
        <a:off x="1930585" y="262881"/>
        <a:ext cx="1055871" cy="6181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A363F-2083-AD4C-913C-859E7D8CBDBC}">
      <dsp:nvSpPr>
        <dsp:cNvPr id="0" name=""/>
        <dsp:cNvSpPr/>
      </dsp:nvSpPr>
      <dsp:spPr>
        <a:xfrm>
          <a:off x="2006284" y="2032000"/>
          <a:ext cx="493746" cy="1645920"/>
        </a:xfrm>
        <a:custGeom>
          <a:avLst/>
          <a:gdLst/>
          <a:ahLst/>
          <a:cxnLst/>
          <a:rect l="0" t="0" r="0" b="0"/>
          <a:pathLst>
            <a:path>
              <a:moveTo>
                <a:pt x="0" y="0"/>
              </a:moveTo>
              <a:lnTo>
                <a:pt x="246873" y="0"/>
              </a:lnTo>
              <a:lnTo>
                <a:pt x="246873" y="1645920"/>
              </a:lnTo>
              <a:lnTo>
                <a:pt x="493746" y="1645920"/>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210198" y="2812000"/>
        <a:ext cx="85919" cy="85919"/>
      </dsp:txXfrm>
    </dsp:sp>
    <dsp:sp modelId="{57022D73-B619-FC4C-887D-31832626295B}">
      <dsp:nvSpPr>
        <dsp:cNvPr id="0" name=""/>
        <dsp:cNvSpPr/>
      </dsp:nvSpPr>
      <dsp:spPr>
        <a:xfrm>
          <a:off x="2006284" y="2032000"/>
          <a:ext cx="500129" cy="572124"/>
        </a:xfrm>
        <a:custGeom>
          <a:avLst/>
          <a:gdLst/>
          <a:ahLst/>
          <a:cxnLst/>
          <a:rect l="0" t="0" r="0" b="0"/>
          <a:pathLst>
            <a:path>
              <a:moveTo>
                <a:pt x="0" y="0"/>
              </a:moveTo>
              <a:lnTo>
                <a:pt x="250064" y="0"/>
              </a:lnTo>
              <a:lnTo>
                <a:pt x="250064" y="572124"/>
              </a:lnTo>
              <a:lnTo>
                <a:pt x="500129" y="572124"/>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37351" y="2299064"/>
        <a:ext cx="37995" cy="37995"/>
      </dsp:txXfrm>
    </dsp:sp>
    <dsp:sp modelId="{A9C44119-42FC-A140-90C5-D60ED95F580F}">
      <dsp:nvSpPr>
        <dsp:cNvPr id="0" name=""/>
        <dsp:cNvSpPr/>
      </dsp:nvSpPr>
      <dsp:spPr>
        <a:xfrm>
          <a:off x="2006284" y="1485457"/>
          <a:ext cx="509297" cy="546542"/>
        </a:xfrm>
        <a:custGeom>
          <a:avLst/>
          <a:gdLst/>
          <a:ahLst/>
          <a:cxnLst/>
          <a:rect l="0" t="0" r="0" b="0"/>
          <a:pathLst>
            <a:path>
              <a:moveTo>
                <a:pt x="0" y="546542"/>
              </a:moveTo>
              <a:lnTo>
                <a:pt x="254648" y="546542"/>
              </a:lnTo>
              <a:lnTo>
                <a:pt x="254648" y="0"/>
              </a:lnTo>
              <a:lnTo>
                <a:pt x="509297" y="0"/>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42257" y="1740052"/>
        <a:ext cx="37352" cy="37352"/>
      </dsp:txXfrm>
    </dsp:sp>
    <dsp:sp modelId="{F75AE60D-9454-4D4C-8787-808D3F91BCCA}">
      <dsp:nvSpPr>
        <dsp:cNvPr id="0" name=""/>
        <dsp:cNvSpPr/>
      </dsp:nvSpPr>
      <dsp:spPr>
        <a:xfrm>
          <a:off x="2006284" y="386080"/>
          <a:ext cx="493746" cy="1645920"/>
        </a:xfrm>
        <a:custGeom>
          <a:avLst/>
          <a:gdLst/>
          <a:ahLst/>
          <a:cxnLst/>
          <a:rect l="0" t="0" r="0" b="0"/>
          <a:pathLst>
            <a:path>
              <a:moveTo>
                <a:pt x="0" y="1645920"/>
              </a:moveTo>
              <a:lnTo>
                <a:pt x="246873" y="1645920"/>
              </a:lnTo>
              <a:lnTo>
                <a:pt x="246873" y="0"/>
              </a:lnTo>
              <a:lnTo>
                <a:pt x="493746" y="0"/>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210198" y="1166080"/>
        <a:ext cx="85919" cy="85919"/>
      </dsp:txXfrm>
    </dsp:sp>
    <dsp:sp modelId="{B03B53AE-1877-7740-B05A-AADF24EEAFC3}">
      <dsp:nvSpPr>
        <dsp:cNvPr id="0" name=""/>
        <dsp:cNvSpPr/>
      </dsp:nvSpPr>
      <dsp:spPr>
        <a:xfrm rot="16200000">
          <a:off x="-494925" y="1562789"/>
          <a:ext cx="4064000" cy="93842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2667000">
            <a:lnSpc>
              <a:spcPct val="90000"/>
            </a:lnSpc>
            <a:spcBef>
              <a:spcPct val="0"/>
            </a:spcBef>
            <a:spcAft>
              <a:spcPct val="35000"/>
            </a:spcAft>
            <a:buNone/>
          </a:pPr>
          <a:r>
            <a:rPr lang="en-US" sz="6000" b="1" kern="1200" spc="800" baseline="0" dirty="0"/>
            <a:t>FRUITS</a:t>
          </a:r>
        </a:p>
      </dsp:txBody>
      <dsp:txXfrm>
        <a:off x="-494925" y="1562789"/>
        <a:ext cx="4064000" cy="938421"/>
      </dsp:txXfrm>
    </dsp:sp>
    <dsp:sp modelId="{EF1A1C33-6583-1549-8D86-5304771CA21E}">
      <dsp:nvSpPr>
        <dsp:cNvPr id="0" name=""/>
        <dsp:cNvSpPr/>
      </dsp:nvSpPr>
      <dsp:spPr>
        <a:xfrm>
          <a:off x="2500031" y="0"/>
          <a:ext cx="4584969" cy="77216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en-US" sz="4600" kern="1200" dirty="0"/>
            <a:t>Vinegars</a:t>
          </a:r>
        </a:p>
      </dsp:txBody>
      <dsp:txXfrm>
        <a:off x="2500031" y="0"/>
        <a:ext cx="4584969" cy="772160"/>
      </dsp:txXfrm>
    </dsp:sp>
    <dsp:sp modelId="{0BE55366-82F9-2B4D-AAC1-5E55D07A2194}">
      <dsp:nvSpPr>
        <dsp:cNvPr id="0" name=""/>
        <dsp:cNvSpPr/>
      </dsp:nvSpPr>
      <dsp:spPr>
        <a:xfrm>
          <a:off x="2515582" y="1099377"/>
          <a:ext cx="4572179" cy="77216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dirty="0"/>
            <a:t>Kombucha (tea)</a:t>
          </a:r>
          <a:endParaRPr lang="en-US" sz="4500" i="1" kern="1200" dirty="0"/>
        </a:p>
      </dsp:txBody>
      <dsp:txXfrm>
        <a:off x="2515582" y="1099377"/>
        <a:ext cx="4572179" cy="772160"/>
      </dsp:txXfrm>
    </dsp:sp>
    <dsp:sp modelId="{664CFEB7-679A-C04E-96BE-02F2CC971872}">
      <dsp:nvSpPr>
        <dsp:cNvPr id="0" name=""/>
        <dsp:cNvSpPr/>
      </dsp:nvSpPr>
      <dsp:spPr>
        <a:xfrm>
          <a:off x="2506414" y="2218044"/>
          <a:ext cx="4578258" cy="77216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a:t>Water (fruit) kefir</a:t>
          </a:r>
        </a:p>
      </dsp:txBody>
      <dsp:txXfrm>
        <a:off x="2506414" y="2218044"/>
        <a:ext cx="4578258" cy="772160"/>
      </dsp:txXfrm>
    </dsp:sp>
    <dsp:sp modelId="{28576088-9415-E442-850A-82174FB08BF7}">
      <dsp:nvSpPr>
        <dsp:cNvPr id="0" name=""/>
        <dsp:cNvSpPr/>
      </dsp:nvSpPr>
      <dsp:spPr>
        <a:xfrm>
          <a:off x="2500031" y="3291840"/>
          <a:ext cx="4559415" cy="77216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a:t>Alcoholic</a:t>
          </a:r>
        </a:p>
      </dsp:txBody>
      <dsp:txXfrm>
        <a:off x="2500031" y="3291840"/>
        <a:ext cx="4559415" cy="7721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850C3-4E39-DA42-B4CD-70B84C4AA219}">
      <dsp:nvSpPr>
        <dsp:cNvPr id="0" name=""/>
        <dsp:cNvSpPr/>
      </dsp:nvSpPr>
      <dsp:spPr>
        <a:xfrm rot="6567032">
          <a:off x="86986" y="527136"/>
          <a:ext cx="702069" cy="8482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A340DB-6D9A-1542-8BAB-4050096A2D90}">
      <dsp:nvSpPr>
        <dsp:cNvPr id="0" name=""/>
        <dsp:cNvSpPr/>
      </dsp:nvSpPr>
      <dsp:spPr>
        <a:xfrm>
          <a:off x="361503" y="92060"/>
          <a:ext cx="942487" cy="5654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Rec</a:t>
          </a:r>
        </a:p>
      </dsp:txBody>
      <dsp:txXfrm>
        <a:off x="378066" y="108623"/>
        <a:ext cx="909361" cy="532366"/>
      </dsp:txXfrm>
    </dsp:sp>
    <dsp:sp modelId="{120AF040-3025-914C-8579-EFBA4AE245DD}">
      <dsp:nvSpPr>
        <dsp:cNvPr id="0" name=""/>
        <dsp:cNvSpPr/>
      </dsp:nvSpPr>
      <dsp:spPr>
        <a:xfrm rot="6008361">
          <a:off x="-105479" y="1225047"/>
          <a:ext cx="725499" cy="8482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F6911D-722F-4C45-8BD0-4B9329A5A67F}">
      <dsp:nvSpPr>
        <dsp:cNvPr id="0" name=""/>
        <dsp:cNvSpPr/>
      </dsp:nvSpPr>
      <dsp:spPr>
        <a:xfrm>
          <a:off x="127718" y="763888"/>
          <a:ext cx="942487" cy="565492"/>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solidFill>
                <a:schemeClr val="tx1"/>
              </a:solidFill>
            </a:rPr>
            <a:t>Stor</a:t>
          </a:r>
          <a:endParaRPr lang="en-US" sz="1400" kern="1200" dirty="0">
            <a:solidFill>
              <a:schemeClr val="tx1"/>
            </a:solidFill>
          </a:endParaRPr>
        </a:p>
      </dsp:txBody>
      <dsp:txXfrm>
        <a:off x="144281" y="780451"/>
        <a:ext cx="909361" cy="532366"/>
      </dsp:txXfrm>
    </dsp:sp>
    <dsp:sp modelId="{32A7E623-5E3E-3A48-8CB3-353FF3439BD2}">
      <dsp:nvSpPr>
        <dsp:cNvPr id="0" name=""/>
        <dsp:cNvSpPr/>
      </dsp:nvSpPr>
      <dsp:spPr>
        <a:xfrm rot="4883436">
          <a:off x="-155392" y="1997546"/>
          <a:ext cx="820422" cy="8482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26D441-CE21-0245-8BBB-6BEC5973CB5F}">
      <dsp:nvSpPr>
        <dsp:cNvPr id="0" name=""/>
        <dsp:cNvSpPr/>
      </dsp:nvSpPr>
      <dsp:spPr>
        <a:xfrm>
          <a:off x="0" y="1487883"/>
          <a:ext cx="942487" cy="5654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Prep</a:t>
          </a:r>
        </a:p>
      </dsp:txBody>
      <dsp:txXfrm>
        <a:off x="16563" y="1504446"/>
        <a:ext cx="909361" cy="532366"/>
      </dsp:txXfrm>
    </dsp:sp>
    <dsp:sp modelId="{4121BEC0-BF48-B946-A8D7-79C703361B6D}">
      <dsp:nvSpPr>
        <dsp:cNvPr id="0" name=""/>
        <dsp:cNvSpPr/>
      </dsp:nvSpPr>
      <dsp:spPr>
        <a:xfrm rot="3322962">
          <a:off x="127008" y="2777949"/>
          <a:ext cx="898946" cy="8482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28EB90-4070-0042-B584-D574DCB1687E}">
      <dsp:nvSpPr>
        <dsp:cNvPr id="0" name=""/>
        <dsp:cNvSpPr/>
      </dsp:nvSpPr>
      <dsp:spPr>
        <a:xfrm>
          <a:off x="127728" y="2303973"/>
          <a:ext cx="942487" cy="565492"/>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Yeast Ferment</a:t>
          </a:r>
        </a:p>
      </dsp:txBody>
      <dsp:txXfrm>
        <a:off x="144291" y="2320536"/>
        <a:ext cx="909361" cy="532366"/>
      </dsp:txXfrm>
    </dsp:sp>
    <dsp:sp modelId="{000AA1BE-EAF7-EF4F-8C25-FD85D8115ABC}">
      <dsp:nvSpPr>
        <dsp:cNvPr id="0" name=""/>
        <dsp:cNvSpPr/>
      </dsp:nvSpPr>
      <dsp:spPr>
        <a:xfrm rot="21372767">
          <a:off x="840339" y="3108236"/>
          <a:ext cx="1199472" cy="8482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822DF4-8FEB-374F-830A-BDC5FBFDEDFF}">
      <dsp:nvSpPr>
        <dsp:cNvPr id="0" name=""/>
        <dsp:cNvSpPr/>
      </dsp:nvSpPr>
      <dsp:spPr>
        <a:xfrm>
          <a:off x="643325" y="3048688"/>
          <a:ext cx="942487" cy="565492"/>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Acetic acid ferment</a:t>
          </a:r>
        </a:p>
      </dsp:txBody>
      <dsp:txXfrm>
        <a:off x="659888" y="3065251"/>
        <a:ext cx="909361" cy="532366"/>
      </dsp:txXfrm>
    </dsp:sp>
    <dsp:sp modelId="{DD1BA946-210F-E541-A459-7322609584D4}">
      <dsp:nvSpPr>
        <dsp:cNvPr id="0" name=""/>
        <dsp:cNvSpPr/>
      </dsp:nvSpPr>
      <dsp:spPr>
        <a:xfrm rot="18228327">
          <a:off x="1862675" y="2725174"/>
          <a:ext cx="814833" cy="8482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30D97E-08B5-1E4B-844D-4F9CCC3FDB7F}">
      <dsp:nvSpPr>
        <dsp:cNvPr id="0" name=""/>
        <dsp:cNvSpPr/>
      </dsp:nvSpPr>
      <dsp:spPr>
        <a:xfrm>
          <a:off x="1845092" y="2964548"/>
          <a:ext cx="942487" cy="565492"/>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Age / filter</a:t>
          </a:r>
        </a:p>
      </dsp:txBody>
      <dsp:txXfrm>
        <a:off x="1861655" y="2981111"/>
        <a:ext cx="909361" cy="532366"/>
      </dsp:txXfrm>
    </dsp:sp>
    <dsp:sp modelId="{FF3FBDB6-EED8-8A47-AC0E-AE3C8EC6C3BA}">
      <dsp:nvSpPr>
        <dsp:cNvPr id="0" name=""/>
        <dsp:cNvSpPr/>
      </dsp:nvSpPr>
      <dsp:spPr>
        <a:xfrm rot="16200000">
          <a:off x="2150109" y="2030153"/>
          <a:ext cx="693318" cy="8482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987A46-8833-6449-BDE2-3272657BDDBE}">
      <dsp:nvSpPr>
        <dsp:cNvPr id="0" name=""/>
        <dsp:cNvSpPr/>
      </dsp:nvSpPr>
      <dsp:spPr>
        <a:xfrm>
          <a:off x="2303358" y="2282564"/>
          <a:ext cx="942487" cy="565492"/>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blend</a:t>
          </a:r>
        </a:p>
      </dsp:txBody>
      <dsp:txXfrm>
        <a:off x="2319921" y="2299127"/>
        <a:ext cx="909361" cy="532366"/>
      </dsp:txXfrm>
    </dsp:sp>
    <dsp:sp modelId="{9081538B-52DF-6843-BC55-ACD9AD238740}">
      <dsp:nvSpPr>
        <dsp:cNvPr id="0" name=""/>
        <dsp:cNvSpPr/>
      </dsp:nvSpPr>
      <dsp:spPr>
        <a:xfrm rot="16798144">
          <a:off x="2204038" y="1324058"/>
          <a:ext cx="719915" cy="8482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EF1B14-51BD-884F-8AA2-2AA62116FD2B}">
      <dsp:nvSpPr>
        <dsp:cNvPr id="0" name=""/>
        <dsp:cNvSpPr/>
      </dsp:nvSpPr>
      <dsp:spPr>
        <a:xfrm>
          <a:off x="2303358" y="1579419"/>
          <a:ext cx="942487" cy="565492"/>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package</a:t>
          </a:r>
        </a:p>
      </dsp:txBody>
      <dsp:txXfrm>
        <a:off x="2319921" y="1595982"/>
        <a:ext cx="909361" cy="532366"/>
      </dsp:txXfrm>
    </dsp:sp>
    <dsp:sp modelId="{67E7BDFE-10C3-D44A-B736-73B07A8635A3}">
      <dsp:nvSpPr>
        <dsp:cNvPr id="0" name=""/>
        <dsp:cNvSpPr/>
      </dsp:nvSpPr>
      <dsp:spPr>
        <a:xfrm rot="13685901">
          <a:off x="1664933" y="535289"/>
          <a:ext cx="1158723" cy="8482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0FC99A-BA62-4D4F-9FEC-A41120EAA622}">
      <dsp:nvSpPr>
        <dsp:cNvPr id="0" name=""/>
        <dsp:cNvSpPr/>
      </dsp:nvSpPr>
      <dsp:spPr>
        <a:xfrm>
          <a:off x="2437813" y="978662"/>
          <a:ext cx="942487" cy="348914"/>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Refr</a:t>
          </a:r>
          <a:endParaRPr lang="en-US" sz="1400" kern="1200" dirty="0"/>
        </a:p>
      </dsp:txBody>
      <dsp:txXfrm>
        <a:off x="2448032" y="988881"/>
        <a:ext cx="922049" cy="328476"/>
      </dsp:txXfrm>
    </dsp:sp>
    <dsp:sp modelId="{131468EA-4119-1145-8854-8F09AC4513E5}">
      <dsp:nvSpPr>
        <dsp:cNvPr id="0" name=""/>
        <dsp:cNvSpPr/>
      </dsp:nvSpPr>
      <dsp:spPr>
        <a:xfrm>
          <a:off x="1663955" y="0"/>
          <a:ext cx="942487" cy="5654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Sell</a:t>
          </a:r>
        </a:p>
      </dsp:txBody>
      <dsp:txXfrm>
        <a:off x="1680518" y="16563"/>
        <a:ext cx="909361" cy="5323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28A02-6331-3646-A01C-B87CBA84C3A9}">
      <dsp:nvSpPr>
        <dsp:cNvPr id="0" name=""/>
        <dsp:cNvSpPr/>
      </dsp:nvSpPr>
      <dsp:spPr>
        <a:xfrm>
          <a:off x="2006284" y="2032000"/>
          <a:ext cx="506536" cy="1645920"/>
        </a:xfrm>
        <a:custGeom>
          <a:avLst/>
          <a:gdLst/>
          <a:ahLst/>
          <a:cxnLst/>
          <a:rect l="0" t="0" r="0" b="0"/>
          <a:pathLst>
            <a:path>
              <a:moveTo>
                <a:pt x="0" y="0"/>
              </a:moveTo>
              <a:lnTo>
                <a:pt x="253268" y="0"/>
              </a:lnTo>
              <a:lnTo>
                <a:pt x="253268" y="1645920"/>
              </a:lnTo>
              <a:lnTo>
                <a:pt x="506536" y="1645920"/>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216500" y="2811907"/>
        <a:ext cx="86105" cy="86105"/>
      </dsp:txXfrm>
    </dsp:sp>
    <dsp:sp modelId="{8EEF878D-B490-C64D-A002-58FEBACC1348}">
      <dsp:nvSpPr>
        <dsp:cNvPr id="0" name=""/>
        <dsp:cNvSpPr/>
      </dsp:nvSpPr>
      <dsp:spPr>
        <a:xfrm>
          <a:off x="2006284" y="2032000"/>
          <a:ext cx="493772" cy="495386"/>
        </a:xfrm>
        <a:custGeom>
          <a:avLst/>
          <a:gdLst/>
          <a:ahLst/>
          <a:cxnLst/>
          <a:rect l="0" t="0" r="0" b="0"/>
          <a:pathLst>
            <a:path>
              <a:moveTo>
                <a:pt x="0" y="0"/>
              </a:moveTo>
              <a:lnTo>
                <a:pt x="246886" y="0"/>
              </a:lnTo>
              <a:lnTo>
                <a:pt x="246886" y="495386"/>
              </a:lnTo>
              <a:lnTo>
                <a:pt x="493772" y="495386"/>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35684" y="2262207"/>
        <a:ext cx="34972" cy="34972"/>
      </dsp:txXfrm>
    </dsp:sp>
    <dsp:sp modelId="{A9C44119-42FC-A140-90C5-D60ED95F580F}">
      <dsp:nvSpPr>
        <dsp:cNvPr id="0" name=""/>
        <dsp:cNvSpPr/>
      </dsp:nvSpPr>
      <dsp:spPr>
        <a:xfrm>
          <a:off x="2006284" y="1427908"/>
          <a:ext cx="500154" cy="604091"/>
        </a:xfrm>
        <a:custGeom>
          <a:avLst/>
          <a:gdLst/>
          <a:ahLst/>
          <a:cxnLst/>
          <a:rect l="0" t="0" r="0" b="0"/>
          <a:pathLst>
            <a:path>
              <a:moveTo>
                <a:pt x="0" y="604091"/>
              </a:moveTo>
              <a:lnTo>
                <a:pt x="250077" y="604091"/>
              </a:lnTo>
              <a:lnTo>
                <a:pt x="250077" y="0"/>
              </a:lnTo>
              <a:lnTo>
                <a:pt x="500154" y="0"/>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36755" y="1710347"/>
        <a:ext cx="39213" cy="39213"/>
      </dsp:txXfrm>
    </dsp:sp>
    <dsp:sp modelId="{F75AE60D-9454-4D4C-8787-808D3F91BCCA}">
      <dsp:nvSpPr>
        <dsp:cNvPr id="0" name=""/>
        <dsp:cNvSpPr/>
      </dsp:nvSpPr>
      <dsp:spPr>
        <a:xfrm>
          <a:off x="2006284" y="386080"/>
          <a:ext cx="493746" cy="1645920"/>
        </a:xfrm>
        <a:custGeom>
          <a:avLst/>
          <a:gdLst/>
          <a:ahLst/>
          <a:cxnLst/>
          <a:rect l="0" t="0" r="0" b="0"/>
          <a:pathLst>
            <a:path>
              <a:moveTo>
                <a:pt x="0" y="1645920"/>
              </a:moveTo>
              <a:lnTo>
                <a:pt x="246873" y="1645920"/>
              </a:lnTo>
              <a:lnTo>
                <a:pt x="246873" y="0"/>
              </a:lnTo>
              <a:lnTo>
                <a:pt x="493746" y="0"/>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210198" y="1166080"/>
        <a:ext cx="85919" cy="85919"/>
      </dsp:txXfrm>
    </dsp:sp>
    <dsp:sp modelId="{B03B53AE-1877-7740-B05A-AADF24EEAFC3}">
      <dsp:nvSpPr>
        <dsp:cNvPr id="0" name=""/>
        <dsp:cNvSpPr/>
      </dsp:nvSpPr>
      <dsp:spPr>
        <a:xfrm rot="16200000">
          <a:off x="-494925" y="1562789"/>
          <a:ext cx="4064000" cy="938421"/>
        </a:xfrm>
        <a:prstGeom prst="rect">
          <a:avLst/>
        </a:prstGeom>
        <a:solidFill>
          <a:schemeClr val="accent2">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2667000">
            <a:lnSpc>
              <a:spcPct val="90000"/>
            </a:lnSpc>
            <a:spcBef>
              <a:spcPct val="0"/>
            </a:spcBef>
            <a:spcAft>
              <a:spcPct val="35000"/>
            </a:spcAft>
            <a:buNone/>
          </a:pPr>
          <a:r>
            <a:rPr lang="en-US" sz="6000" b="1" kern="1200" spc="800" baseline="0" dirty="0"/>
            <a:t>VEGIES</a:t>
          </a:r>
        </a:p>
      </dsp:txBody>
      <dsp:txXfrm>
        <a:off x="-494925" y="1562789"/>
        <a:ext cx="4064000" cy="938421"/>
      </dsp:txXfrm>
    </dsp:sp>
    <dsp:sp modelId="{EF1A1C33-6583-1549-8D86-5304771CA21E}">
      <dsp:nvSpPr>
        <dsp:cNvPr id="0" name=""/>
        <dsp:cNvSpPr/>
      </dsp:nvSpPr>
      <dsp:spPr>
        <a:xfrm>
          <a:off x="2500031" y="0"/>
          <a:ext cx="4584969" cy="772160"/>
        </a:xfrm>
        <a:prstGeom prst="rect">
          <a:avLst/>
        </a:prstGeom>
        <a:solidFill>
          <a:schemeClr val="accent2">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Sauerkraut</a:t>
          </a:r>
        </a:p>
      </dsp:txBody>
      <dsp:txXfrm>
        <a:off x="2500031" y="0"/>
        <a:ext cx="4584969" cy="772160"/>
      </dsp:txXfrm>
    </dsp:sp>
    <dsp:sp modelId="{0BE55366-82F9-2B4D-AAC1-5E55D07A2194}">
      <dsp:nvSpPr>
        <dsp:cNvPr id="0" name=""/>
        <dsp:cNvSpPr/>
      </dsp:nvSpPr>
      <dsp:spPr>
        <a:xfrm>
          <a:off x="2506439" y="1041828"/>
          <a:ext cx="4572179" cy="772160"/>
        </a:xfrm>
        <a:prstGeom prst="rect">
          <a:avLst/>
        </a:prstGeom>
        <a:solidFill>
          <a:schemeClr val="accent2">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Kimchi</a:t>
          </a:r>
          <a:endParaRPr lang="en-US" sz="4900" i="1" kern="1200" dirty="0"/>
        </a:p>
      </dsp:txBody>
      <dsp:txXfrm>
        <a:off x="2506439" y="1041828"/>
        <a:ext cx="4572179" cy="772160"/>
      </dsp:txXfrm>
    </dsp:sp>
    <dsp:sp modelId="{D4920697-96A9-EC4B-9D04-220170B37D87}">
      <dsp:nvSpPr>
        <dsp:cNvPr id="0" name=""/>
        <dsp:cNvSpPr/>
      </dsp:nvSpPr>
      <dsp:spPr>
        <a:xfrm>
          <a:off x="2500057" y="2141306"/>
          <a:ext cx="4559415" cy="772160"/>
        </a:xfrm>
        <a:prstGeom prst="rect">
          <a:avLst/>
        </a:prstGeom>
        <a:solidFill>
          <a:schemeClr val="accent2">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Pickles </a:t>
          </a:r>
        </a:p>
      </dsp:txBody>
      <dsp:txXfrm>
        <a:off x="2500057" y="2141306"/>
        <a:ext cx="4559415" cy="772160"/>
      </dsp:txXfrm>
    </dsp:sp>
    <dsp:sp modelId="{AFC20262-DA00-EB4A-BC40-F097960B5F7B}">
      <dsp:nvSpPr>
        <dsp:cNvPr id="0" name=""/>
        <dsp:cNvSpPr/>
      </dsp:nvSpPr>
      <dsp:spPr>
        <a:xfrm>
          <a:off x="2512821" y="3291840"/>
          <a:ext cx="4565468" cy="772160"/>
        </a:xfrm>
        <a:prstGeom prst="rect">
          <a:avLst/>
        </a:prstGeom>
        <a:solidFill>
          <a:schemeClr val="accent2">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Drinks</a:t>
          </a:r>
        </a:p>
      </dsp:txBody>
      <dsp:txXfrm>
        <a:off x="2512821" y="3291840"/>
        <a:ext cx="4565468" cy="7721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850C3-4E39-DA42-B4CD-70B84C4AA219}">
      <dsp:nvSpPr>
        <dsp:cNvPr id="0" name=""/>
        <dsp:cNvSpPr/>
      </dsp:nvSpPr>
      <dsp:spPr>
        <a:xfrm rot="6222794">
          <a:off x="-115770" y="829941"/>
          <a:ext cx="890111"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A340DB-6D9A-1542-8BAB-4050096A2D90}">
      <dsp:nvSpPr>
        <dsp:cNvPr id="0" name=""/>
        <dsp:cNvSpPr/>
      </dsp:nvSpPr>
      <dsp:spPr>
        <a:xfrm>
          <a:off x="211012" y="278312"/>
          <a:ext cx="1094333" cy="656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Rec</a:t>
          </a:r>
        </a:p>
      </dsp:txBody>
      <dsp:txXfrm>
        <a:off x="230243" y="297543"/>
        <a:ext cx="1055871" cy="618138"/>
      </dsp:txXfrm>
    </dsp:sp>
    <dsp:sp modelId="{120AF040-3025-914C-8579-EFBA4AE245DD}">
      <dsp:nvSpPr>
        <dsp:cNvPr id="0" name=""/>
        <dsp:cNvSpPr/>
      </dsp:nvSpPr>
      <dsp:spPr>
        <a:xfrm rot="5400000">
          <a:off x="-228770" y="1724687"/>
          <a:ext cx="905100"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F6911D-722F-4C45-8BD0-4B9329A5A67F}">
      <dsp:nvSpPr>
        <dsp:cNvPr id="0" name=""/>
        <dsp:cNvSpPr/>
      </dsp:nvSpPr>
      <dsp:spPr>
        <a:xfrm>
          <a:off x="0" y="1152877"/>
          <a:ext cx="1094333" cy="656600"/>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solidFill>
                <a:schemeClr val="tx1"/>
              </a:solidFill>
            </a:rPr>
            <a:t>Stor</a:t>
          </a:r>
          <a:endParaRPr lang="en-US" sz="1500" kern="1200" dirty="0">
            <a:solidFill>
              <a:schemeClr val="tx1"/>
            </a:solidFill>
          </a:endParaRPr>
        </a:p>
      </dsp:txBody>
      <dsp:txXfrm>
        <a:off x="19231" y="1172108"/>
        <a:ext cx="1055871" cy="618138"/>
      </dsp:txXfrm>
    </dsp:sp>
    <dsp:sp modelId="{32A7E623-5E3E-3A48-8CB3-353FF3439BD2}">
      <dsp:nvSpPr>
        <dsp:cNvPr id="0" name=""/>
        <dsp:cNvSpPr/>
      </dsp:nvSpPr>
      <dsp:spPr>
        <a:xfrm rot="3922018">
          <a:off x="-32245" y="2586117"/>
          <a:ext cx="878010"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26D441-CE21-0245-8BBB-6BEC5973CB5F}">
      <dsp:nvSpPr>
        <dsp:cNvPr id="0" name=""/>
        <dsp:cNvSpPr/>
      </dsp:nvSpPr>
      <dsp:spPr>
        <a:xfrm>
          <a:off x="0" y="2067803"/>
          <a:ext cx="1094333" cy="656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Prep</a:t>
          </a:r>
        </a:p>
      </dsp:txBody>
      <dsp:txXfrm>
        <a:off x="19231" y="2087034"/>
        <a:ext cx="1055871" cy="618138"/>
      </dsp:txXfrm>
    </dsp:sp>
    <dsp:sp modelId="{4121BEC0-BF48-B946-A8D7-79C703361B6D}">
      <dsp:nvSpPr>
        <dsp:cNvPr id="0" name=""/>
        <dsp:cNvSpPr/>
      </dsp:nvSpPr>
      <dsp:spPr>
        <a:xfrm rot="21596396">
          <a:off x="599564" y="2984430"/>
          <a:ext cx="1413387"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28EB90-4070-0042-B584-D574DCB1687E}">
      <dsp:nvSpPr>
        <dsp:cNvPr id="0" name=""/>
        <dsp:cNvSpPr/>
      </dsp:nvSpPr>
      <dsp:spPr>
        <a:xfrm>
          <a:off x="370872" y="2870824"/>
          <a:ext cx="1094333" cy="656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Salt/Soak</a:t>
          </a:r>
        </a:p>
        <a:p>
          <a:pPr marL="0" lvl="0" indent="0" algn="ctr" defTabSz="666750">
            <a:lnSpc>
              <a:spcPct val="90000"/>
            </a:lnSpc>
            <a:spcBef>
              <a:spcPct val="0"/>
            </a:spcBef>
            <a:spcAft>
              <a:spcPct val="35000"/>
            </a:spcAft>
            <a:buNone/>
          </a:pPr>
          <a:r>
            <a:rPr lang="en-US" sz="1500" kern="1200" dirty="0"/>
            <a:t>Then Rinse</a:t>
          </a:r>
        </a:p>
      </dsp:txBody>
      <dsp:txXfrm>
        <a:off x="390103" y="2890055"/>
        <a:ext cx="1055871" cy="618138"/>
      </dsp:txXfrm>
    </dsp:sp>
    <dsp:sp modelId="{000AA1BE-EAF7-EF4F-8C25-FD85D8115ABC}">
      <dsp:nvSpPr>
        <dsp:cNvPr id="0" name=""/>
        <dsp:cNvSpPr/>
      </dsp:nvSpPr>
      <dsp:spPr>
        <a:xfrm rot="17829747">
          <a:off x="1759666" y="2556091"/>
          <a:ext cx="950158"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822DF4-8FEB-374F-830A-BDC5FBFDEDFF}">
      <dsp:nvSpPr>
        <dsp:cNvPr id="0" name=""/>
        <dsp:cNvSpPr/>
      </dsp:nvSpPr>
      <dsp:spPr>
        <a:xfrm>
          <a:off x="1789172" y="2864430"/>
          <a:ext cx="1094333" cy="656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Rub in spice</a:t>
          </a:r>
        </a:p>
      </dsp:txBody>
      <dsp:txXfrm>
        <a:off x="1808403" y="2883661"/>
        <a:ext cx="1055871" cy="618138"/>
      </dsp:txXfrm>
    </dsp:sp>
    <dsp:sp modelId="{DD1BA946-210F-E541-A459-7322609584D4}">
      <dsp:nvSpPr>
        <dsp:cNvPr id="0" name=""/>
        <dsp:cNvSpPr/>
      </dsp:nvSpPr>
      <dsp:spPr>
        <a:xfrm rot="15566762">
          <a:off x="1908478" y="1672280"/>
          <a:ext cx="918130"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30D97E-08B5-1E4B-844D-4F9CCC3FDB7F}">
      <dsp:nvSpPr>
        <dsp:cNvPr id="0" name=""/>
        <dsp:cNvSpPr/>
      </dsp:nvSpPr>
      <dsp:spPr>
        <a:xfrm>
          <a:off x="2227846" y="2014146"/>
          <a:ext cx="1094333" cy="656600"/>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t>Ferm</a:t>
          </a:r>
          <a:endParaRPr lang="en-US" sz="1500" kern="1200" dirty="0"/>
        </a:p>
      </dsp:txBody>
      <dsp:txXfrm>
        <a:off x="2247077" y="2033377"/>
        <a:ext cx="1055871" cy="618138"/>
      </dsp:txXfrm>
    </dsp:sp>
    <dsp:sp modelId="{FF3FBDB6-EED8-8A47-AC0E-AE3C8EC6C3BA}">
      <dsp:nvSpPr>
        <dsp:cNvPr id="0" name=""/>
        <dsp:cNvSpPr/>
      </dsp:nvSpPr>
      <dsp:spPr>
        <a:xfrm rot="15932546">
          <a:off x="1831407" y="792971"/>
          <a:ext cx="838904"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987A46-8833-6449-BDE2-3272657BDDBE}">
      <dsp:nvSpPr>
        <dsp:cNvPr id="0" name=""/>
        <dsp:cNvSpPr/>
      </dsp:nvSpPr>
      <dsp:spPr>
        <a:xfrm>
          <a:off x="2059680" y="1101721"/>
          <a:ext cx="1094333" cy="656600"/>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t>Refr</a:t>
          </a:r>
          <a:endParaRPr lang="en-US" sz="1500" kern="1200" dirty="0"/>
        </a:p>
      </dsp:txBody>
      <dsp:txXfrm>
        <a:off x="2078911" y="1120952"/>
        <a:ext cx="1055871" cy="618138"/>
      </dsp:txXfrm>
    </dsp:sp>
    <dsp:sp modelId="{131468EA-4119-1145-8854-8F09AC4513E5}">
      <dsp:nvSpPr>
        <dsp:cNvPr id="0" name=""/>
        <dsp:cNvSpPr/>
      </dsp:nvSpPr>
      <dsp:spPr>
        <a:xfrm>
          <a:off x="1994480" y="255528"/>
          <a:ext cx="1094333" cy="656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Sell</a:t>
          </a:r>
        </a:p>
      </dsp:txBody>
      <dsp:txXfrm>
        <a:off x="2013711" y="274759"/>
        <a:ext cx="1055871" cy="6181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28A02-6331-3646-A01C-B87CBA84C3A9}">
      <dsp:nvSpPr>
        <dsp:cNvPr id="0" name=""/>
        <dsp:cNvSpPr/>
      </dsp:nvSpPr>
      <dsp:spPr>
        <a:xfrm>
          <a:off x="2006284" y="2032000"/>
          <a:ext cx="506536" cy="1645920"/>
        </a:xfrm>
        <a:custGeom>
          <a:avLst/>
          <a:gdLst/>
          <a:ahLst/>
          <a:cxnLst/>
          <a:rect l="0" t="0" r="0" b="0"/>
          <a:pathLst>
            <a:path>
              <a:moveTo>
                <a:pt x="0" y="0"/>
              </a:moveTo>
              <a:lnTo>
                <a:pt x="253268" y="0"/>
              </a:lnTo>
              <a:lnTo>
                <a:pt x="253268" y="1645920"/>
              </a:lnTo>
              <a:lnTo>
                <a:pt x="506536" y="1645920"/>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216500" y="2811907"/>
        <a:ext cx="86105" cy="86105"/>
      </dsp:txXfrm>
    </dsp:sp>
    <dsp:sp modelId="{8EEF878D-B490-C64D-A002-58FEBACC1348}">
      <dsp:nvSpPr>
        <dsp:cNvPr id="0" name=""/>
        <dsp:cNvSpPr/>
      </dsp:nvSpPr>
      <dsp:spPr>
        <a:xfrm>
          <a:off x="2006284" y="2032000"/>
          <a:ext cx="493772" cy="495386"/>
        </a:xfrm>
        <a:custGeom>
          <a:avLst/>
          <a:gdLst/>
          <a:ahLst/>
          <a:cxnLst/>
          <a:rect l="0" t="0" r="0" b="0"/>
          <a:pathLst>
            <a:path>
              <a:moveTo>
                <a:pt x="0" y="0"/>
              </a:moveTo>
              <a:lnTo>
                <a:pt x="246886" y="0"/>
              </a:lnTo>
              <a:lnTo>
                <a:pt x="246886" y="495386"/>
              </a:lnTo>
              <a:lnTo>
                <a:pt x="493772" y="495386"/>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35684" y="2262207"/>
        <a:ext cx="34972" cy="34972"/>
      </dsp:txXfrm>
    </dsp:sp>
    <dsp:sp modelId="{A9C44119-42FC-A140-90C5-D60ED95F580F}">
      <dsp:nvSpPr>
        <dsp:cNvPr id="0" name=""/>
        <dsp:cNvSpPr/>
      </dsp:nvSpPr>
      <dsp:spPr>
        <a:xfrm>
          <a:off x="2006284" y="1427908"/>
          <a:ext cx="500154" cy="604091"/>
        </a:xfrm>
        <a:custGeom>
          <a:avLst/>
          <a:gdLst/>
          <a:ahLst/>
          <a:cxnLst/>
          <a:rect l="0" t="0" r="0" b="0"/>
          <a:pathLst>
            <a:path>
              <a:moveTo>
                <a:pt x="0" y="604091"/>
              </a:moveTo>
              <a:lnTo>
                <a:pt x="250077" y="604091"/>
              </a:lnTo>
              <a:lnTo>
                <a:pt x="250077" y="0"/>
              </a:lnTo>
              <a:lnTo>
                <a:pt x="500154" y="0"/>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36755" y="1710347"/>
        <a:ext cx="39213" cy="39213"/>
      </dsp:txXfrm>
    </dsp:sp>
    <dsp:sp modelId="{F75AE60D-9454-4D4C-8787-808D3F91BCCA}">
      <dsp:nvSpPr>
        <dsp:cNvPr id="0" name=""/>
        <dsp:cNvSpPr/>
      </dsp:nvSpPr>
      <dsp:spPr>
        <a:xfrm>
          <a:off x="2006284" y="386080"/>
          <a:ext cx="500002" cy="1645920"/>
        </a:xfrm>
        <a:custGeom>
          <a:avLst/>
          <a:gdLst/>
          <a:ahLst/>
          <a:cxnLst/>
          <a:rect l="0" t="0" r="0" b="0"/>
          <a:pathLst>
            <a:path>
              <a:moveTo>
                <a:pt x="0" y="1645920"/>
              </a:moveTo>
              <a:lnTo>
                <a:pt x="250001" y="1645920"/>
              </a:lnTo>
              <a:lnTo>
                <a:pt x="250001" y="0"/>
              </a:lnTo>
              <a:lnTo>
                <a:pt x="500002" y="0"/>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213281" y="1166035"/>
        <a:ext cx="86009" cy="86009"/>
      </dsp:txXfrm>
    </dsp:sp>
    <dsp:sp modelId="{B03B53AE-1877-7740-B05A-AADF24EEAFC3}">
      <dsp:nvSpPr>
        <dsp:cNvPr id="0" name=""/>
        <dsp:cNvSpPr/>
      </dsp:nvSpPr>
      <dsp:spPr>
        <a:xfrm rot="16200000">
          <a:off x="-494925" y="1562789"/>
          <a:ext cx="4064000" cy="938421"/>
        </a:xfrm>
        <a:prstGeom prst="rect">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65" tIns="37465" rIns="37465" bIns="37465" numCol="1" spcCol="1270" anchor="ctr" anchorCtr="0">
          <a:noAutofit/>
        </a:bodyPr>
        <a:lstStyle/>
        <a:p>
          <a:pPr marL="0" lvl="0" indent="0" algn="ctr" defTabSz="2622550">
            <a:lnSpc>
              <a:spcPct val="90000"/>
            </a:lnSpc>
            <a:spcBef>
              <a:spcPct val="0"/>
            </a:spcBef>
            <a:spcAft>
              <a:spcPct val="35000"/>
            </a:spcAft>
            <a:buNone/>
          </a:pPr>
          <a:r>
            <a:rPr lang="en-US" sz="5900" b="1" kern="1200" spc="800" baseline="0" dirty="0"/>
            <a:t>STARCHES</a:t>
          </a:r>
        </a:p>
      </dsp:txBody>
      <dsp:txXfrm>
        <a:off x="-494925" y="1562789"/>
        <a:ext cx="4064000" cy="938421"/>
      </dsp:txXfrm>
    </dsp:sp>
    <dsp:sp modelId="{EF1A1C33-6583-1549-8D86-5304771CA21E}">
      <dsp:nvSpPr>
        <dsp:cNvPr id="0" name=""/>
        <dsp:cNvSpPr/>
      </dsp:nvSpPr>
      <dsp:spPr>
        <a:xfrm>
          <a:off x="2506287" y="0"/>
          <a:ext cx="4584969" cy="772160"/>
        </a:xfrm>
        <a:prstGeom prst="rect">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dirty="0"/>
            <a:t>Miso</a:t>
          </a:r>
        </a:p>
      </dsp:txBody>
      <dsp:txXfrm>
        <a:off x="2506287" y="0"/>
        <a:ext cx="4584969" cy="772160"/>
      </dsp:txXfrm>
    </dsp:sp>
    <dsp:sp modelId="{0BE55366-82F9-2B4D-AAC1-5E55D07A2194}">
      <dsp:nvSpPr>
        <dsp:cNvPr id="0" name=""/>
        <dsp:cNvSpPr/>
      </dsp:nvSpPr>
      <dsp:spPr>
        <a:xfrm>
          <a:off x="2506439" y="1041828"/>
          <a:ext cx="4572179" cy="772160"/>
        </a:xfrm>
        <a:prstGeom prst="rect">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dirty="0"/>
            <a:t>Tofu/Tempeh</a:t>
          </a:r>
          <a:endParaRPr lang="en-US" sz="4800" i="1" kern="1200" dirty="0"/>
        </a:p>
      </dsp:txBody>
      <dsp:txXfrm>
        <a:off x="2506439" y="1041828"/>
        <a:ext cx="4572179" cy="772160"/>
      </dsp:txXfrm>
    </dsp:sp>
    <dsp:sp modelId="{D4920697-96A9-EC4B-9D04-220170B37D87}">
      <dsp:nvSpPr>
        <dsp:cNvPr id="0" name=""/>
        <dsp:cNvSpPr/>
      </dsp:nvSpPr>
      <dsp:spPr>
        <a:xfrm>
          <a:off x="2500057" y="2141306"/>
          <a:ext cx="4559415" cy="772160"/>
        </a:xfrm>
        <a:prstGeom prst="rect">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dirty="0"/>
            <a:t>Natto </a:t>
          </a:r>
        </a:p>
      </dsp:txBody>
      <dsp:txXfrm>
        <a:off x="2500057" y="2141306"/>
        <a:ext cx="4559415" cy="772160"/>
      </dsp:txXfrm>
    </dsp:sp>
    <dsp:sp modelId="{AFC20262-DA00-EB4A-BC40-F097960B5F7B}">
      <dsp:nvSpPr>
        <dsp:cNvPr id="0" name=""/>
        <dsp:cNvSpPr/>
      </dsp:nvSpPr>
      <dsp:spPr>
        <a:xfrm>
          <a:off x="2512821" y="3291840"/>
          <a:ext cx="4565468" cy="772160"/>
        </a:xfrm>
        <a:prstGeom prst="rect">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dirty="0"/>
            <a:t>Alcoholic</a:t>
          </a:r>
        </a:p>
      </dsp:txBody>
      <dsp:txXfrm>
        <a:off x="2512821" y="3291840"/>
        <a:ext cx="4565468" cy="7721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850C3-4E39-DA42-B4CD-70B84C4AA219}">
      <dsp:nvSpPr>
        <dsp:cNvPr id="0" name=""/>
        <dsp:cNvSpPr/>
      </dsp:nvSpPr>
      <dsp:spPr>
        <a:xfrm rot="6969645">
          <a:off x="-7325" y="1068293"/>
          <a:ext cx="826693"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A340DB-6D9A-1542-8BAB-4050096A2D90}">
      <dsp:nvSpPr>
        <dsp:cNvPr id="0" name=""/>
        <dsp:cNvSpPr/>
      </dsp:nvSpPr>
      <dsp:spPr>
        <a:xfrm>
          <a:off x="364481" y="578030"/>
          <a:ext cx="1094333" cy="656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Rec</a:t>
          </a:r>
        </a:p>
      </dsp:txBody>
      <dsp:txXfrm>
        <a:off x="383712" y="597261"/>
        <a:ext cx="1055871" cy="618138"/>
      </dsp:txXfrm>
    </dsp:sp>
    <dsp:sp modelId="{120AF040-3025-914C-8579-EFBA4AE245DD}">
      <dsp:nvSpPr>
        <dsp:cNvPr id="0" name=""/>
        <dsp:cNvSpPr/>
      </dsp:nvSpPr>
      <dsp:spPr>
        <a:xfrm rot="5400000">
          <a:off x="-268996" y="1941899"/>
          <a:ext cx="985553"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F6911D-722F-4C45-8BD0-4B9329A5A67F}">
      <dsp:nvSpPr>
        <dsp:cNvPr id="0" name=""/>
        <dsp:cNvSpPr/>
      </dsp:nvSpPr>
      <dsp:spPr>
        <a:xfrm>
          <a:off x="0" y="1329863"/>
          <a:ext cx="1094333" cy="656600"/>
        </a:xfrm>
        <a:prstGeom prst="roundRect">
          <a:avLst>
            <a:gd name="adj" fmla="val 10000"/>
          </a:avLst>
        </a:prstGeom>
        <a:solidFill>
          <a:schemeClr val="accent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solidFill>
                <a:schemeClr val="bg1"/>
              </a:solidFill>
            </a:rPr>
            <a:t>Stor</a:t>
          </a:r>
          <a:endParaRPr lang="en-US" sz="1500" kern="1200" dirty="0">
            <a:solidFill>
              <a:schemeClr val="bg1"/>
            </a:solidFill>
          </a:endParaRPr>
        </a:p>
      </dsp:txBody>
      <dsp:txXfrm>
        <a:off x="19231" y="1349094"/>
        <a:ext cx="1055871" cy="618138"/>
      </dsp:txXfrm>
    </dsp:sp>
    <dsp:sp modelId="{4121BEC0-BF48-B946-A8D7-79C703361B6D}">
      <dsp:nvSpPr>
        <dsp:cNvPr id="0" name=""/>
        <dsp:cNvSpPr/>
      </dsp:nvSpPr>
      <dsp:spPr>
        <a:xfrm rot="4669793">
          <a:off x="-204467" y="2974952"/>
          <a:ext cx="1085290"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28EB90-4070-0042-B584-D574DCB1687E}">
      <dsp:nvSpPr>
        <dsp:cNvPr id="0" name=""/>
        <dsp:cNvSpPr/>
      </dsp:nvSpPr>
      <dsp:spPr>
        <a:xfrm>
          <a:off x="0" y="2325242"/>
          <a:ext cx="1094333" cy="656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PREP Soak</a:t>
          </a:r>
        </a:p>
        <a:p>
          <a:pPr marL="0" lvl="0" indent="0" algn="ctr" defTabSz="666750">
            <a:lnSpc>
              <a:spcPct val="90000"/>
            </a:lnSpc>
            <a:spcBef>
              <a:spcPct val="0"/>
            </a:spcBef>
            <a:spcAft>
              <a:spcPct val="35000"/>
            </a:spcAft>
            <a:buNone/>
          </a:pPr>
          <a:r>
            <a:rPr lang="en-US" sz="1500" kern="1200" dirty="0"/>
            <a:t>starch grain</a:t>
          </a:r>
        </a:p>
      </dsp:txBody>
      <dsp:txXfrm>
        <a:off x="19231" y="2344473"/>
        <a:ext cx="1055871" cy="618138"/>
      </dsp:txXfrm>
    </dsp:sp>
    <dsp:sp modelId="{000AA1BE-EAF7-EF4F-8C25-FD85D8115ABC}">
      <dsp:nvSpPr>
        <dsp:cNvPr id="0" name=""/>
        <dsp:cNvSpPr/>
      </dsp:nvSpPr>
      <dsp:spPr>
        <a:xfrm rot="523164">
          <a:off x="447925" y="3635747"/>
          <a:ext cx="1654826"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822DF4-8FEB-374F-830A-BDC5FBFDEDFF}">
      <dsp:nvSpPr>
        <dsp:cNvPr id="0" name=""/>
        <dsp:cNvSpPr/>
      </dsp:nvSpPr>
      <dsp:spPr>
        <a:xfrm>
          <a:off x="233708" y="3391055"/>
          <a:ext cx="1094333" cy="656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Steam</a:t>
          </a:r>
        </a:p>
      </dsp:txBody>
      <dsp:txXfrm>
        <a:off x="252939" y="3410286"/>
        <a:ext cx="1055871" cy="618138"/>
      </dsp:txXfrm>
    </dsp:sp>
    <dsp:sp modelId="{F69C3DA1-FD87-8C44-9868-C9FFBFA89F38}">
      <dsp:nvSpPr>
        <dsp:cNvPr id="0" name=""/>
        <dsp:cNvSpPr/>
      </dsp:nvSpPr>
      <dsp:spPr>
        <a:xfrm rot="17230462">
          <a:off x="1688230" y="3198842"/>
          <a:ext cx="1177163"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6C97EE-1BA2-C946-B1E3-CB51C46FC107}">
      <dsp:nvSpPr>
        <dsp:cNvPr id="0" name=""/>
        <dsp:cNvSpPr/>
      </dsp:nvSpPr>
      <dsp:spPr>
        <a:xfrm>
          <a:off x="1874322" y="3646832"/>
          <a:ext cx="1094333" cy="656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cool</a:t>
          </a:r>
        </a:p>
      </dsp:txBody>
      <dsp:txXfrm>
        <a:off x="1893553" y="3666063"/>
        <a:ext cx="1055871" cy="618138"/>
      </dsp:txXfrm>
    </dsp:sp>
    <dsp:sp modelId="{DD1BA946-210F-E541-A459-7322609584D4}">
      <dsp:nvSpPr>
        <dsp:cNvPr id="0" name=""/>
        <dsp:cNvSpPr/>
      </dsp:nvSpPr>
      <dsp:spPr>
        <a:xfrm rot="16175420">
          <a:off x="1938074" y="2117796"/>
          <a:ext cx="1017792"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30D97E-08B5-1E4B-844D-4F9CCC3FDB7F}">
      <dsp:nvSpPr>
        <dsp:cNvPr id="0" name=""/>
        <dsp:cNvSpPr/>
      </dsp:nvSpPr>
      <dsp:spPr>
        <a:xfrm>
          <a:off x="2226829" y="2517245"/>
          <a:ext cx="1094333" cy="656600"/>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t>Ferm</a:t>
          </a:r>
          <a:endParaRPr lang="en-US" sz="1500" kern="1200" dirty="0"/>
        </a:p>
      </dsp:txBody>
      <dsp:txXfrm>
        <a:off x="2246060" y="2536476"/>
        <a:ext cx="1055871" cy="618138"/>
      </dsp:txXfrm>
    </dsp:sp>
    <dsp:sp modelId="{FF3FBDB6-EED8-8A47-AC0E-AE3C8EC6C3BA}">
      <dsp:nvSpPr>
        <dsp:cNvPr id="0" name=""/>
        <dsp:cNvSpPr/>
      </dsp:nvSpPr>
      <dsp:spPr>
        <a:xfrm rot="15579993">
          <a:off x="1862939" y="1114951"/>
          <a:ext cx="984235"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987A46-8833-6449-BDE2-3272657BDDBE}">
      <dsp:nvSpPr>
        <dsp:cNvPr id="0" name=""/>
        <dsp:cNvSpPr/>
      </dsp:nvSpPr>
      <dsp:spPr>
        <a:xfrm>
          <a:off x="2219551" y="1489653"/>
          <a:ext cx="1094333" cy="656600"/>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Dry</a:t>
          </a:r>
        </a:p>
      </dsp:txBody>
      <dsp:txXfrm>
        <a:off x="2238782" y="1508884"/>
        <a:ext cx="1055871" cy="618138"/>
      </dsp:txXfrm>
    </dsp:sp>
    <dsp:sp modelId="{131468EA-4119-1145-8854-8F09AC4513E5}">
      <dsp:nvSpPr>
        <dsp:cNvPr id="0" name=""/>
        <dsp:cNvSpPr/>
      </dsp:nvSpPr>
      <dsp:spPr>
        <a:xfrm>
          <a:off x="2043002" y="511555"/>
          <a:ext cx="1094333" cy="656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Koji (kin)</a:t>
          </a:r>
        </a:p>
      </dsp:txBody>
      <dsp:txXfrm>
        <a:off x="2062233" y="530786"/>
        <a:ext cx="1055871" cy="61813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850C3-4E39-DA42-B4CD-70B84C4AA219}">
      <dsp:nvSpPr>
        <dsp:cNvPr id="0" name=""/>
        <dsp:cNvSpPr/>
      </dsp:nvSpPr>
      <dsp:spPr>
        <a:xfrm rot="6320854">
          <a:off x="-69341" y="781983"/>
          <a:ext cx="797254"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A340DB-6D9A-1542-8BAB-4050096A2D90}">
      <dsp:nvSpPr>
        <dsp:cNvPr id="0" name=""/>
        <dsp:cNvSpPr/>
      </dsp:nvSpPr>
      <dsp:spPr>
        <a:xfrm>
          <a:off x="211012" y="278312"/>
          <a:ext cx="1094333" cy="656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Rec</a:t>
          </a:r>
        </a:p>
      </dsp:txBody>
      <dsp:txXfrm>
        <a:off x="230243" y="297543"/>
        <a:ext cx="1055871" cy="618138"/>
      </dsp:txXfrm>
    </dsp:sp>
    <dsp:sp modelId="{120AF040-3025-914C-8579-EFBA4AE245DD}">
      <dsp:nvSpPr>
        <dsp:cNvPr id="0" name=""/>
        <dsp:cNvSpPr/>
      </dsp:nvSpPr>
      <dsp:spPr>
        <a:xfrm rot="5400000">
          <a:off x="-206390" y="1606390"/>
          <a:ext cx="860339"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F6911D-722F-4C45-8BD0-4B9329A5A67F}">
      <dsp:nvSpPr>
        <dsp:cNvPr id="0" name=""/>
        <dsp:cNvSpPr/>
      </dsp:nvSpPr>
      <dsp:spPr>
        <a:xfrm>
          <a:off x="0" y="1056961"/>
          <a:ext cx="1094333" cy="656600"/>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err="1">
              <a:solidFill>
                <a:schemeClr val="bg1"/>
              </a:solidFill>
            </a:rPr>
            <a:t>Stor</a:t>
          </a:r>
          <a:endParaRPr lang="en-US" sz="1300" kern="1200" dirty="0">
            <a:solidFill>
              <a:schemeClr val="bg1"/>
            </a:solidFill>
          </a:endParaRPr>
        </a:p>
      </dsp:txBody>
      <dsp:txXfrm>
        <a:off x="19231" y="1076192"/>
        <a:ext cx="1055871" cy="618138"/>
      </dsp:txXfrm>
    </dsp:sp>
    <dsp:sp modelId="{32A7E623-5E3E-3A48-8CB3-353FF3439BD2}">
      <dsp:nvSpPr>
        <dsp:cNvPr id="0" name=""/>
        <dsp:cNvSpPr/>
      </dsp:nvSpPr>
      <dsp:spPr>
        <a:xfrm rot="4122183">
          <a:off x="-97036" y="2515779"/>
          <a:ext cx="1007592"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26D441-CE21-0245-8BBB-6BEC5973CB5F}">
      <dsp:nvSpPr>
        <dsp:cNvPr id="0" name=""/>
        <dsp:cNvSpPr/>
      </dsp:nvSpPr>
      <dsp:spPr>
        <a:xfrm>
          <a:off x="0" y="1927127"/>
          <a:ext cx="1094333" cy="656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Prep</a:t>
          </a:r>
        </a:p>
        <a:p>
          <a:pPr marL="0" lvl="0" indent="0" algn="ctr" defTabSz="577850">
            <a:lnSpc>
              <a:spcPct val="90000"/>
            </a:lnSpc>
            <a:spcBef>
              <a:spcPct val="0"/>
            </a:spcBef>
            <a:spcAft>
              <a:spcPct val="35000"/>
            </a:spcAft>
            <a:buNone/>
          </a:pPr>
          <a:r>
            <a:rPr lang="en-US" sz="1300" kern="1200" dirty="0"/>
            <a:t>Steam</a:t>
          </a:r>
        </a:p>
      </dsp:txBody>
      <dsp:txXfrm>
        <a:off x="19231" y="1946358"/>
        <a:ext cx="1055871" cy="618138"/>
      </dsp:txXfrm>
    </dsp:sp>
    <dsp:sp modelId="{4121BEC0-BF48-B946-A8D7-79C703361B6D}">
      <dsp:nvSpPr>
        <dsp:cNvPr id="0" name=""/>
        <dsp:cNvSpPr/>
      </dsp:nvSpPr>
      <dsp:spPr>
        <a:xfrm rot="21596396">
          <a:off x="599564" y="2984430"/>
          <a:ext cx="1413387"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28EB90-4070-0042-B584-D574DCB1687E}">
      <dsp:nvSpPr>
        <dsp:cNvPr id="0" name=""/>
        <dsp:cNvSpPr/>
      </dsp:nvSpPr>
      <dsp:spPr>
        <a:xfrm>
          <a:off x="370872" y="2870824"/>
          <a:ext cx="1094333" cy="6566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add </a:t>
          </a:r>
          <a:r>
            <a:rPr lang="en-US" sz="1300" kern="1200" dirty="0" err="1"/>
            <a:t>koji</a:t>
          </a:r>
          <a:r>
            <a:rPr lang="en-US" sz="1300" kern="1200" dirty="0"/>
            <a:t> </a:t>
          </a:r>
          <a:r>
            <a:rPr lang="en-US" sz="1300" kern="1200" dirty="0" err="1"/>
            <a:t>inoc</a:t>
          </a:r>
          <a:r>
            <a:rPr lang="en-US" sz="1300" kern="1200" dirty="0"/>
            <a:t>.</a:t>
          </a:r>
        </a:p>
      </dsp:txBody>
      <dsp:txXfrm>
        <a:off x="390103" y="2890055"/>
        <a:ext cx="1055871" cy="618138"/>
      </dsp:txXfrm>
    </dsp:sp>
    <dsp:sp modelId="{000AA1BE-EAF7-EF4F-8C25-FD85D8115ABC}">
      <dsp:nvSpPr>
        <dsp:cNvPr id="0" name=""/>
        <dsp:cNvSpPr/>
      </dsp:nvSpPr>
      <dsp:spPr>
        <a:xfrm rot="17829747">
          <a:off x="1759666" y="2556091"/>
          <a:ext cx="950158"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822DF4-8FEB-374F-830A-BDC5FBFDEDFF}">
      <dsp:nvSpPr>
        <dsp:cNvPr id="0" name=""/>
        <dsp:cNvSpPr/>
      </dsp:nvSpPr>
      <dsp:spPr>
        <a:xfrm>
          <a:off x="1789172" y="2864430"/>
          <a:ext cx="1094333" cy="656600"/>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Ferment</a:t>
          </a:r>
        </a:p>
      </dsp:txBody>
      <dsp:txXfrm>
        <a:off x="1808403" y="2883661"/>
        <a:ext cx="1055871" cy="618138"/>
      </dsp:txXfrm>
    </dsp:sp>
    <dsp:sp modelId="{DD1BA946-210F-E541-A459-7322609584D4}">
      <dsp:nvSpPr>
        <dsp:cNvPr id="0" name=""/>
        <dsp:cNvSpPr/>
      </dsp:nvSpPr>
      <dsp:spPr>
        <a:xfrm rot="16108659">
          <a:off x="2043991" y="1726633"/>
          <a:ext cx="794171"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30D97E-08B5-1E4B-844D-4F9CCC3FDB7F}">
      <dsp:nvSpPr>
        <dsp:cNvPr id="0" name=""/>
        <dsp:cNvSpPr/>
      </dsp:nvSpPr>
      <dsp:spPr>
        <a:xfrm>
          <a:off x="2227846" y="2014146"/>
          <a:ext cx="1094333" cy="656600"/>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Age</a:t>
          </a:r>
        </a:p>
      </dsp:txBody>
      <dsp:txXfrm>
        <a:off x="2247077" y="2033377"/>
        <a:ext cx="1055871" cy="618138"/>
      </dsp:txXfrm>
    </dsp:sp>
    <dsp:sp modelId="{FF3FBDB6-EED8-8A47-AC0E-AE3C8EC6C3BA}">
      <dsp:nvSpPr>
        <dsp:cNvPr id="0" name=""/>
        <dsp:cNvSpPr/>
      </dsp:nvSpPr>
      <dsp:spPr>
        <a:xfrm rot="16889060">
          <a:off x="2121380" y="940491"/>
          <a:ext cx="784268" cy="98490"/>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987A46-8833-6449-BDE2-3272657BDDBE}">
      <dsp:nvSpPr>
        <dsp:cNvPr id="0" name=""/>
        <dsp:cNvSpPr/>
      </dsp:nvSpPr>
      <dsp:spPr>
        <a:xfrm>
          <a:off x="2206747" y="1210428"/>
          <a:ext cx="1094333" cy="656600"/>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err="1"/>
            <a:t>Stor</a:t>
          </a:r>
          <a:endParaRPr lang="en-US" sz="1300" kern="1200" dirty="0"/>
        </a:p>
      </dsp:txBody>
      <dsp:txXfrm>
        <a:off x="2225978" y="1229659"/>
        <a:ext cx="1055871" cy="618138"/>
      </dsp:txXfrm>
    </dsp:sp>
    <dsp:sp modelId="{131468EA-4119-1145-8854-8F09AC4513E5}">
      <dsp:nvSpPr>
        <dsp:cNvPr id="0" name=""/>
        <dsp:cNvSpPr/>
      </dsp:nvSpPr>
      <dsp:spPr>
        <a:xfrm>
          <a:off x="2481031" y="600827"/>
          <a:ext cx="875751" cy="3386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Miso paste</a:t>
          </a:r>
        </a:p>
      </dsp:txBody>
      <dsp:txXfrm>
        <a:off x="2490950" y="610746"/>
        <a:ext cx="855913" cy="318829"/>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E0DB21-8ED5-4412-9BE7-D27CE8A37160}" type="datetimeFigureOut">
              <a:rPr lang="en-US" smtClean="0"/>
              <a:t>4/9/2019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687366-BDA2-4A7D-9762-DFF66FB9192F}" type="slidenum">
              <a:rPr lang="en-US" smtClean="0"/>
              <a:t>‹#›</a:t>
            </a:fld>
            <a:endParaRPr lang="en-US"/>
          </a:p>
        </p:txBody>
      </p:sp>
    </p:spTree>
    <p:extLst>
      <p:ext uri="{BB962C8B-B14F-4D97-AF65-F5344CB8AC3E}">
        <p14:creationId xmlns:p14="http://schemas.microsoft.com/office/powerpoint/2010/main" val="152681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065CE-21A0-424D-91F0-1258A93E101A}" type="datetimeFigureOut">
              <a:rPr lang="en-US" smtClean="0"/>
              <a:t>4/9/2019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75A404-D733-4F17-B93F-B38D2E060EAE}" type="slidenum">
              <a:rPr lang="en-US" smtClean="0"/>
              <a:t>‹#›</a:t>
            </a:fld>
            <a:endParaRPr lang="en-US"/>
          </a:p>
        </p:txBody>
      </p:sp>
    </p:spTree>
    <p:extLst>
      <p:ext uri="{BB962C8B-B14F-4D97-AF65-F5344CB8AC3E}">
        <p14:creationId xmlns:p14="http://schemas.microsoft.com/office/powerpoint/2010/main" val="3305623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75A404-D733-4F17-B93F-B38D2E060EAE}" type="slidenum">
              <a:rPr lang="en-US" smtClean="0"/>
              <a:t>1</a:t>
            </a:fld>
            <a:endParaRPr lang="en-US"/>
          </a:p>
        </p:txBody>
      </p:sp>
    </p:spTree>
    <p:extLst>
      <p:ext uri="{BB962C8B-B14F-4D97-AF65-F5344CB8AC3E}">
        <p14:creationId xmlns:p14="http://schemas.microsoft.com/office/powerpoint/2010/main" val="582433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Food Safety program is responsible for licensing and inspecting all brick and mortar retail food establishments, mobile units, special events, and temporary events</a:t>
            </a:r>
          </a:p>
          <a:p>
            <a:r>
              <a:rPr lang="en-US" dirty="0"/>
              <a:t>In addition to routine inspections, we respond to complaints, FBIs, conduct plan reviews of new establishments and change of ownerships, and finally, we review and approve HACCP plans.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Program staffing is comprised of 8.0 full-time equivalent (FTE) employees to do field work (7 full-time field staff and 3 part-time field staff), 1 team leader, and 1 program coordinator to work with nearly 1,700 retail food establishments.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B81CA-7A70-4AEA-8F82-1B5F293CEA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594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my core responsibilities is to conduct all HACCP reviews for specialized processing methods.</a:t>
            </a:r>
          </a:p>
          <a:p>
            <a:r>
              <a:rPr lang="en-US" dirty="0"/>
              <a:t>An item of note is that Colorado adopted by reference the 2013 FDA food Code on January 1</a:t>
            </a:r>
            <a:r>
              <a:rPr lang="en-US" baseline="30000" dirty="0"/>
              <a:t>st</a:t>
            </a:r>
            <a:r>
              <a:rPr lang="en-US" dirty="0"/>
              <a:t> of this year.  This has changed our process a bit.  In the past, we required a recognized third party process authority to review and approve the HACCP plan prior to submittal to the LPHA, but with the adoption of the food code that is no longer a requirement.  ROP HACCPs were the only exception to this rule. </a:t>
            </a:r>
          </a:p>
          <a:p>
            <a:r>
              <a:rPr lang="en-US" dirty="0"/>
              <a:t>Now the state is required to review all HACCP plans that require a variance and make a final ruling.  This would include curing and fermentation processing.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B81CA-7A70-4AEA-8F82-1B5F293CEA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8141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B81CA-7A70-4AEA-8F82-1B5F293CEA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8642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pre-submittal consultation is often a result of field inspections where a process is discovered.  In this instance, the product is discarded or embargoed and the process may not be resumed until a HACCP plan with Variance approved from the LPHA and state is in place. </a:t>
            </a:r>
          </a:p>
          <a:p>
            <a:endParaRPr lang="en-US" dirty="0"/>
          </a:p>
          <a:p>
            <a:r>
              <a:rPr lang="en-US" dirty="0"/>
              <a:t>Pre-submittal consultations are a great time for the reviewer to go over all the essential items that must be included in a HACCP plan submittal.  This is commonly done during an on-call day, which is a designated day that staff are in the office to address walk-ins.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B81CA-7A70-4AEA-8F82-1B5F293CEA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7514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B81CA-7A70-4AEA-8F82-1B5F293CEA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1222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B81CA-7A70-4AEA-8F82-1B5F293CEA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4267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Prior to the adoption of the FDA food code, </a:t>
            </a:r>
            <a:r>
              <a:rPr lang="en-US" sz="1200" b="0" i="0" u="none" strike="noStrike" kern="1200" baseline="0" dirty="0">
                <a:solidFill>
                  <a:schemeClr val="tx1"/>
                </a:solidFill>
                <a:latin typeface="+mn-lt"/>
                <a:ea typeface="+mn-ea"/>
                <a:cs typeface="+mn-cs"/>
              </a:rPr>
              <a:t>if the following processes were in place and documented a facility could </a:t>
            </a:r>
            <a:r>
              <a:rPr lang="en-US" dirty="0"/>
              <a:t>avoid HACCP for commonly fermented products:  We have yet to come across a fermentation HACCP to date since the adoption of the food code, but a state-wide variance with these is expected to allow for these processes to be conducted without a HACCP plan</a:t>
            </a:r>
          </a:p>
          <a:p>
            <a:endParaRPr lang="en-US" sz="1200" b="0" i="0" u="none" strike="noStrike" kern="1200" baseline="0" dirty="0">
              <a:solidFill>
                <a:schemeClr val="tx1"/>
              </a:solidFill>
              <a:latin typeface="+mn-lt"/>
              <a:ea typeface="+mn-ea"/>
              <a:cs typeface="+mn-cs"/>
            </a:endParaRPr>
          </a:p>
          <a:p>
            <a:endParaRPr lang="en-US" dirty="0"/>
          </a:p>
          <a:p>
            <a:r>
              <a:rPr lang="en-US" sz="1200" b="0" i="0" u="none" strike="noStrike" kern="1200" baseline="0" dirty="0">
                <a:solidFill>
                  <a:schemeClr val="tx1"/>
                </a:solidFill>
                <a:latin typeface="+mn-lt"/>
                <a:ea typeface="+mn-ea"/>
                <a:cs typeface="+mn-cs"/>
              </a:rPr>
              <a:t>1. A standardized recipe is used. A “standardized recipe” means that the batch size, ingredient list, amounts of each ingredient, and the mixing/fermentation time remain the same for each batch. </a:t>
            </a:r>
          </a:p>
          <a:p>
            <a:r>
              <a:rPr lang="en-US" sz="1200" b="0" i="0" u="none" strike="noStrike" kern="1200" baseline="0" dirty="0">
                <a:solidFill>
                  <a:schemeClr val="tx1"/>
                </a:solidFill>
                <a:latin typeface="+mn-lt"/>
                <a:ea typeface="+mn-ea"/>
                <a:cs typeface="+mn-cs"/>
              </a:rPr>
              <a:t>2. pH monitoring (lab or batch tested) verifying the pH is below 4.2, </a:t>
            </a:r>
          </a:p>
          <a:p>
            <a:r>
              <a:rPr lang="en-US" sz="1200" b="0" i="0" u="none" strike="noStrike" kern="1200" baseline="0" dirty="0">
                <a:solidFill>
                  <a:schemeClr val="tx1"/>
                </a:solidFill>
                <a:latin typeface="+mn-lt"/>
                <a:ea typeface="+mn-ea"/>
                <a:cs typeface="+mn-cs"/>
              </a:rPr>
              <a:t>3. product is maintained at 41°F or below following the fermentation process, and </a:t>
            </a:r>
          </a:p>
          <a:p>
            <a:r>
              <a:rPr lang="en-US" sz="1200" b="0" i="0" u="none" strike="noStrike" kern="1200" baseline="0" dirty="0">
                <a:solidFill>
                  <a:schemeClr val="tx1"/>
                </a:solidFill>
                <a:latin typeface="+mn-lt"/>
                <a:ea typeface="+mn-ea"/>
                <a:cs typeface="+mn-cs"/>
              </a:rPr>
              <a:t>4. product is date marked and disposed of 7 days after being placed in cold holding.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B81CA-7A70-4AEA-8F82-1B5F293CEA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0920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list of the required documents that must be included in the HACCP plan when submitted to the food safety program.  </a:t>
            </a:r>
          </a:p>
          <a:p>
            <a:r>
              <a:rPr lang="en-US" dirty="0"/>
              <a:t>The HACCP plan itself should identify hazards of each processing step.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B81CA-7A70-4AEA-8F82-1B5F293CEA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1217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hardest things for operators to understand is just what to include in a HACCP plan.  As you can see from the previous slide, there is a lot of required documentation.  In Boulder County, we have created HACCP templates for ROP to assist the operator in submitting a full plan.  Although we don’t have templates for curing or fermenting, we still use these templates as resources for the operator to ensure they are getting all the elements in the submitted plan.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B81CA-7A70-4AEA-8F82-1B5F293CEA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369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a:t>
            </a:r>
          </a:p>
          <a:p>
            <a:pPr marL="171450" indent="-171450">
              <a:buFont typeface="Arial" panose="020B0604020202020204" pitchFamily="34" charset="0"/>
              <a:buChar char="•"/>
            </a:pPr>
            <a:r>
              <a:rPr lang="en-US" dirty="0"/>
              <a:t>Product Description</a:t>
            </a:r>
          </a:p>
          <a:p>
            <a:pPr marL="171450" indent="-171450">
              <a:buFont typeface="Arial" panose="020B0604020202020204" pitchFamily="34" charset="0"/>
              <a:buChar char="•"/>
            </a:pPr>
            <a:r>
              <a:rPr lang="en-US" dirty="0"/>
              <a:t>A list of the ingredients and a recipe name for the product(s)</a:t>
            </a:r>
          </a:p>
          <a:p>
            <a:pPr marL="171450" indent="-171450">
              <a:buFont typeface="Arial" panose="020B0604020202020204" pitchFamily="34" charset="0"/>
              <a:buChar char="•"/>
            </a:pPr>
            <a:r>
              <a:rPr lang="en-US" dirty="0"/>
              <a:t>A list of the equipment used and description of designated area where process will occur.</a:t>
            </a:r>
          </a:p>
          <a:p>
            <a:pPr marL="628650" lvl="1" indent="-171450">
              <a:buFont typeface="Arial" panose="020B0604020202020204" pitchFamily="34" charset="0"/>
              <a:buChar char="•"/>
            </a:pPr>
            <a:r>
              <a:rPr lang="en-US" dirty="0"/>
              <a:t>Example Scale to measure sodium nitrite</a:t>
            </a:r>
          </a:p>
          <a:p>
            <a:r>
              <a:rPr lang="en-US" b="1" dirty="0"/>
              <a:t>Flow Chart: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 chart that documents the flow of the food product through your facility from Receiving to Serving to the customer, identifying the steps that are Critical Control Points</a:t>
            </a:r>
          </a:p>
          <a:p>
            <a:r>
              <a:rPr lang="en-US" sz="1200" b="1" i="0" u="none" strike="noStrike" kern="1200" baseline="0" dirty="0">
                <a:solidFill>
                  <a:schemeClr val="tx1"/>
                </a:solidFill>
                <a:latin typeface="+mn-lt"/>
                <a:ea typeface="+mn-ea"/>
                <a:cs typeface="+mn-cs"/>
              </a:rPr>
              <a:t>Hazard Analysis: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 chart that documents the operational steps food will good through in your facility,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potential hazards; biological, chemical, physical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Answering whether the hazards are significant in your facility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Justification for that answer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Listing the control measures that can be applied to prevent the significant hazards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Answering whether this step will be considered a Critical Control Point</a:t>
            </a:r>
          </a:p>
          <a:p>
            <a:pPr marL="0" indent="0">
              <a:buFont typeface="Arial" panose="020B0604020202020204" pitchFamily="34" charset="0"/>
              <a:buNone/>
            </a:pPr>
            <a:r>
              <a:rPr lang="en-US" sz="1200" b="1" i="0" u="none" strike="noStrike" kern="1200" baseline="0" dirty="0">
                <a:solidFill>
                  <a:schemeClr val="tx1"/>
                </a:solidFill>
                <a:latin typeface="+mn-lt"/>
                <a:ea typeface="+mn-ea"/>
                <a:cs typeface="+mn-cs"/>
              </a:rPr>
              <a:t>HACCP Plan:</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 chart documenting each critical control point, the hazards, the critical limits, the monitoring </a:t>
            </a:r>
          </a:p>
          <a:p>
            <a:r>
              <a:rPr lang="en-US" sz="1200" b="0" i="0" u="none" strike="noStrike" kern="1200" baseline="0" dirty="0">
                <a:solidFill>
                  <a:schemeClr val="tx1"/>
                </a:solidFill>
                <a:latin typeface="+mn-lt"/>
                <a:ea typeface="+mn-ea"/>
                <a:cs typeface="+mn-cs"/>
              </a:rPr>
              <a:t>procedures, the corrective actions, verification, and the records used.</a:t>
            </a:r>
          </a:p>
          <a:p>
            <a:r>
              <a:rPr lang="en-US" sz="1200" b="1" i="0" u="none" strike="noStrike" kern="1200" baseline="0" dirty="0">
                <a:solidFill>
                  <a:schemeClr val="tx1"/>
                </a:solidFill>
                <a:latin typeface="+mn-lt"/>
                <a:ea typeface="+mn-ea"/>
                <a:cs typeface="+mn-cs"/>
              </a:rPr>
              <a:t>SOPs:</a:t>
            </a:r>
          </a:p>
          <a:p>
            <a:pPr lvl="0"/>
            <a:r>
              <a:rPr lang="en-US" sz="1200" kern="1200" dirty="0">
                <a:solidFill>
                  <a:schemeClr val="tx1"/>
                </a:solidFill>
                <a:effectLst/>
                <a:latin typeface="+mn-lt"/>
                <a:ea typeface="+mn-ea"/>
                <a:cs typeface="+mn-cs"/>
              </a:rPr>
              <a:t>No Bare Hand Contact with Ready to Eat foods</a:t>
            </a:r>
          </a:p>
          <a:p>
            <a:pPr lvl="0"/>
            <a:r>
              <a:rPr lang="en-US" sz="1200" kern="1200" dirty="0">
                <a:solidFill>
                  <a:schemeClr val="tx1"/>
                </a:solidFill>
                <a:effectLst/>
                <a:latin typeface="+mn-lt"/>
                <a:ea typeface="+mn-ea"/>
                <a:cs typeface="+mn-cs"/>
              </a:rPr>
              <a:t>Designated and segregated work area</a:t>
            </a:r>
          </a:p>
          <a:p>
            <a:pPr lvl="0"/>
            <a:r>
              <a:rPr lang="en-US" sz="1200" kern="1200" dirty="0">
                <a:solidFill>
                  <a:schemeClr val="tx1"/>
                </a:solidFill>
                <a:effectLst/>
                <a:latin typeface="+mn-lt"/>
                <a:ea typeface="+mn-ea"/>
                <a:cs typeface="+mn-cs"/>
              </a:rPr>
              <a:t>Cleaning and sanitizing areas</a:t>
            </a:r>
          </a:p>
          <a:p>
            <a:r>
              <a:rPr lang="en-US" dirty="0"/>
              <a:t>handwashing protocols </a:t>
            </a:r>
          </a:p>
          <a:p>
            <a:r>
              <a:rPr lang="en-US" dirty="0"/>
              <a:t>how cross contamination between raw and ready-to-eat foods will be prevented and where the processing will occur.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Labeling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 Calibration</a:t>
            </a:r>
          </a:p>
          <a:p>
            <a:endParaRPr lang="en-US" dirty="0"/>
          </a:p>
          <a:p>
            <a:r>
              <a:rPr lang="en-US" b="1" dirty="0"/>
              <a:t>Training Program:</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written program that outlines the training food employees and managers receive in order to perform the special processing tasks.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 chart documenting the employee name, the training received, the date and time of the training, and initialed by the employee and trainer.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1" i="0" u="none" strike="noStrike" kern="1200" baseline="0" dirty="0">
                <a:solidFill>
                  <a:schemeClr val="tx1"/>
                </a:solidFill>
                <a:latin typeface="+mn-lt"/>
                <a:ea typeface="+mn-ea"/>
                <a:cs typeface="+mn-cs"/>
              </a:rPr>
              <a:t>Records: Using cured/fermented sausages as an example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Thermometer Calibration,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Refrigeration/Freezer Daily Temperatures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Receiving Charts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Curing logs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pH fermentation log</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Final Cook/Cool Time/Temperatures log, </a:t>
            </a:r>
          </a:p>
          <a:p>
            <a:pPr marL="171450" indent="-171450">
              <a:buFont typeface="Arial" panose="020B0604020202020204" pitchFamily="34" charset="0"/>
              <a:buChar char="•"/>
            </a:pPr>
            <a:r>
              <a:rPr lang="en-US" b="0" dirty="0"/>
              <a:t>Drying log</a:t>
            </a:r>
          </a:p>
          <a:p>
            <a:pPr marL="171450" indent="-171450">
              <a:buFont typeface="Arial" panose="020B0604020202020204" pitchFamily="34" charset="0"/>
              <a:buChar char="•"/>
            </a:pPr>
            <a:r>
              <a:rPr lang="en-US" b="0" dirty="0"/>
              <a:t>Deviation log</a:t>
            </a:r>
          </a:p>
          <a:p>
            <a:pPr marL="171450" indent="-171450">
              <a:buFont typeface="Arial" panose="020B0604020202020204" pitchFamily="34" charset="0"/>
              <a:buChar char="•"/>
            </a:pP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B81CA-7A70-4AEA-8F82-1B5F293CEA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2913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75A404-D733-4F17-B93F-B38D2E060EAE}" type="slidenum">
              <a:rPr lang="en-US" smtClean="0"/>
              <a:t>2</a:t>
            </a:fld>
            <a:endParaRPr lang="en-US"/>
          </a:p>
        </p:txBody>
      </p:sp>
    </p:spTree>
    <p:extLst>
      <p:ext uri="{BB962C8B-B14F-4D97-AF65-F5344CB8AC3E}">
        <p14:creationId xmlns:p14="http://schemas.microsoft.com/office/powerpoint/2010/main" val="623973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Common deficiencies seen in the submitted materials are varied, but often are found within the actual HACCP plan itself.  Here is a small list of common deficiencies that we see: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Misidentification of Critical Control Points: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	A CL must be provided for each CCP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	Is the CL correct based on Food Code?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	Can the CL be measured?  How?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	Will this CL control the hazard(s)?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Lack of supporting SOPs including corrective actions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	Have a specific corrective action(s) for each CCP that is out of compliance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	Who will be responsible for the corrective 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	How will each occurrence be documented?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	Plan for food disposal when necessary (SOP)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	Does the established monitoring plan identify all deviations?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Lab testing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Specific areas of Concern with Curing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Lab </a:t>
            </a:r>
            <a:r>
              <a:rPr lang="en-US" dirty="0" err="1"/>
              <a:t>anayslis</a:t>
            </a:r>
            <a:r>
              <a:rPr lang="en-US" dirty="0"/>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Typically Max limit is of curing salt (nitrate, nitrite) 200ppm in cured meat and poultry. Nitrite poisoning can occur from improper handling and inaccurate weighing. 9 CFR424.21 spells out the allowable limit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For bacon, The USDA requires both a minimum and maximum level of curing salts (either sodium nitrite or sodium nitrate) be used. Bacon has a special maximum limit of 120 ppm nitrite to minimize nitrosamine formation during later cooking.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they intend to mix cure in house I get concerned so we want to make sure they have a clear plan in place to address the mixing.  A better solution is a Cure mix be bought pre-measured and packaged for use with a specific weight of meat to avoid errors in mixing since nitrite is a toxic chemical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Fermenting: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Source of the Culture: should be from a licensed and inspected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Recipe is where I get concerned.  I want a standard recipe and pH test results.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Need to start with a pasteurized milk product; Raw unpasteurized milk is not acceptable.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Commercial starter Culture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Final pH achieving 4.6 or lower and what are corrective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Curing and Fermenting:</a:t>
            </a:r>
          </a:p>
          <a:p>
            <a:r>
              <a:rPr lang="en-US" sz="1200" b="0" i="0" kern="1200" dirty="0">
                <a:solidFill>
                  <a:schemeClr val="tx1"/>
                </a:solidFill>
                <a:effectLst/>
                <a:latin typeface="+mn-lt"/>
                <a:ea typeface="+mn-ea"/>
                <a:cs typeface="+mn-cs"/>
              </a:rPr>
              <a:t>The following CCPs are designed to control the above hazards.</a:t>
            </a:r>
          </a:p>
          <a:p>
            <a:r>
              <a:rPr lang="en-US" sz="1200" b="1" i="0" kern="1200" dirty="0">
                <a:solidFill>
                  <a:schemeClr val="tx1"/>
                </a:solidFill>
                <a:effectLst/>
                <a:latin typeface="+mn-lt"/>
                <a:ea typeface="+mn-ea"/>
                <a:cs typeface="+mn-cs"/>
              </a:rPr>
              <a:t>CCP1</a:t>
            </a:r>
            <a:r>
              <a:rPr lang="en-US" sz="1200" b="0" i="0" kern="1200" dirty="0">
                <a:solidFill>
                  <a:schemeClr val="tx1"/>
                </a:solidFill>
                <a:effectLst/>
                <a:latin typeface="+mn-lt"/>
                <a:ea typeface="+mn-ea"/>
                <a:cs typeface="+mn-cs"/>
              </a:rPr>
              <a:t> – </a:t>
            </a:r>
            <a:r>
              <a:rPr lang="en-US" sz="1200" b="0" i="1" kern="1200" dirty="0">
                <a:solidFill>
                  <a:schemeClr val="tx1"/>
                </a:solidFill>
                <a:effectLst/>
                <a:latin typeface="+mn-lt"/>
                <a:ea typeface="+mn-ea"/>
                <a:cs typeface="+mn-cs"/>
              </a:rPr>
              <a:t>Curing salts addition inhibits </a:t>
            </a:r>
            <a:r>
              <a:rPr lang="en-US" sz="1200" b="0" i="1" kern="1200" dirty="0" err="1">
                <a:solidFill>
                  <a:schemeClr val="tx1"/>
                </a:solidFill>
                <a:effectLst/>
                <a:latin typeface="+mn-lt"/>
                <a:ea typeface="+mn-ea"/>
                <a:cs typeface="+mn-cs"/>
              </a:rPr>
              <a:t>sporeforming</a:t>
            </a:r>
            <a:r>
              <a:rPr lang="en-US" sz="1200" b="0" i="1" kern="1200" dirty="0">
                <a:solidFill>
                  <a:schemeClr val="tx1"/>
                </a:solidFill>
                <a:effectLst/>
                <a:latin typeface="+mn-lt"/>
                <a:ea typeface="+mn-ea"/>
                <a:cs typeface="+mn-cs"/>
              </a:rPr>
              <a:t> pathogen growth</a:t>
            </a:r>
            <a:r>
              <a:rPr lang="en-US" sz="1200" b="0" i="0" kern="1200" dirty="0">
                <a:solidFill>
                  <a:schemeClr val="tx1"/>
                </a:solidFill>
                <a:effectLst/>
                <a:latin typeface="+mn-lt"/>
                <a:ea typeface="+mn-ea"/>
                <a:cs typeface="+mn-cs"/>
              </a:rPr>
              <a:t>: The USDA requires both a minimum and maximum level of curing salts (either sodium nitrite or sodium nitrate) be used.</a:t>
            </a:r>
          </a:p>
          <a:p>
            <a:r>
              <a:rPr lang="en-US" sz="1200" b="1" i="0" kern="1200" dirty="0">
                <a:solidFill>
                  <a:schemeClr val="tx1"/>
                </a:solidFill>
                <a:effectLst/>
                <a:latin typeface="+mn-lt"/>
                <a:ea typeface="+mn-ea"/>
                <a:cs typeface="+mn-cs"/>
              </a:rPr>
              <a:t>CCP2</a:t>
            </a:r>
            <a:r>
              <a:rPr lang="en-US" sz="1200" b="0" i="0" kern="1200" dirty="0">
                <a:solidFill>
                  <a:schemeClr val="tx1"/>
                </a:solidFill>
                <a:effectLst/>
                <a:latin typeface="+mn-lt"/>
                <a:ea typeface="+mn-ea"/>
                <a:cs typeface="+mn-cs"/>
              </a:rPr>
              <a:t> – </a:t>
            </a:r>
            <a:r>
              <a:rPr lang="en-US" sz="1200" b="0" i="1" kern="1200" dirty="0">
                <a:solidFill>
                  <a:schemeClr val="tx1"/>
                </a:solidFill>
                <a:effectLst/>
                <a:latin typeface="+mn-lt"/>
                <a:ea typeface="+mn-ea"/>
                <a:cs typeface="+mn-cs"/>
              </a:rPr>
              <a:t>a fermentation pH of 5.3 or less prevents growth and toxin production by S. aureus</a:t>
            </a:r>
            <a:r>
              <a:rPr lang="en-US" sz="1200" b="0" i="0" kern="1200" dirty="0">
                <a:solidFill>
                  <a:schemeClr val="tx1"/>
                </a:solidFill>
                <a:effectLst/>
                <a:latin typeface="+mn-lt"/>
                <a:ea typeface="+mn-ea"/>
                <a:cs typeface="+mn-cs"/>
              </a:rPr>
              <a:t>.  The industry calls this “degree-hours”.</a:t>
            </a:r>
          </a:p>
          <a:p>
            <a:r>
              <a:rPr lang="en-US" sz="1200" b="1" i="0" kern="1200" dirty="0">
                <a:solidFill>
                  <a:schemeClr val="tx1"/>
                </a:solidFill>
                <a:effectLst/>
                <a:latin typeface="+mn-lt"/>
                <a:ea typeface="+mn-ea"/>
                <a:cs typeface="+mn-cs"/>
              </a:rPr>
              <a:t>CCP3</a:t>
            </a:r>
            <a:r>
              <a:rPr lang="en-US" sz="1200" b="0" i="0" kern="1200" dirty="0">
                <a:solidFill>
                  <a:schemeClr val="tx1"/>
                </a:solidFill>
                <a:effectLst/>
                <a:latin typeface="+mn-lt"/>
                <a:ea typeface="+mn-ea"/>
                <a:cs typeface="+mn-cs"/>
              </a:rPr>
              <a:t> – </a:t>
            </a:r>
            <a:r>
              <a:rPr lang="en-US" sz="1200" b="0" i="1" kern="1200" dirty="0">
                <a:solidFill>
                  <a:schemeClr val="tx1"/>
                </a:solidFill>
                <a:effectLst/>
                <a:latin typeface="+mn-lt"/>
                <a:ea typeface="+mn-ea"/>
                <a:cs typeface="+mn-cs"/>
              </a:rPr>
              <a:t>A thermal process eliminates any vegetative pathogens that might be present.  </a:t>
            </a:r>
            <a:r>
              <a:rPr lang="en-US" sz="1200" b="0" i="0" kern="1200" dirty="0">
                <a:solidFill>
                  <a:schemeClr val="tx1"/>
                </a:solidFill>
                <a:effectLst/>
                <a:latin typeface="+mn-lt"/>
                <a:ea typeface="+mn-ea"/>
                <a:cs typeface="+mn-cs"/>
              </a:rPr>
              <a:t>Typically a low cook temperature is used for one to several hours to affect pathogen lethality.</a:t>
            </a:r>
          </a:p>
          <a:p>
            <a:r>
              <a:rPr lang="en-US" sz="1200" b="1" i="0" kern="1200" dirty="0">
                <a:solidFill>
                  <a:schemeClr val="tx1"/>
                </a:solidFill>
                <a:effectLst/>
                <a:latin typeface="+mn-lt"/>
                <a:ea typeface="+mn-ea"/>
                <a:cs typeface="+mn-cs"/>
              </a:rPr>
              <a:t>CCP4</a:t>
            </a:r>
            <a:r>
              <a:rPr lang="en-US" sz="1200" b="0" i="0" kern="1200" dirty="0">
                <a:solidFill>
                  <a:schemeClr val="tx1"/>
                </a:solidFill>
                <a:effectLst/>
                <a:latin typeface="+mn-lt"/>
                <a:ea typeface="+mn-ea"/>
                <a:cs typeface="+mn-cs"/>
              </a:rPr>
              <a:t> – If an operator desires the sausage be shelf stable, then the product must also be dried to a suitable water activity (≤ 0.90).  </a:t>
            </a:r>
            <a:r>
              <a:rPr lang="en-US" sz="1200" b="0" i="1" kern="1200" dirty="0">
                <a:solidFill>
                  <a:schemeClr val="tx1"/>
                </a:solidFill>
                <a:effectLst/>
                <a:latin typeface="+mn-lt"/>
                <a:ea typeface="+mn-ea"/>
                <a:cs typeface="+mn-cs"/>
              </a:rPr>
              <a:t>Doing so prevents the outgrowth of any pathogens that might have been acquired post thermal processing. </a:t>
            </a:r>
            <a:r>
              <a:rPr lang="en-US" sz="1200" b="0" i="0" kern="1200" dirty="0">
                <a:solidFill>
                  <a:schemeClr val="tx1"/>
                </a:solidFill>
                <a:effectLst/>
                <a:latin typeface="+mn-lt"/>
                <a:ea typeface="+mn-ea"/>
                <a:cs typeface="+mn-cs"/>
              </a:rPr>
              <a:t> The alternative is simply to refrigerate the sausage.  </a:t>
            </a:r>
            <a:r>
              <a:rPr lang="en-US" sz="1200" b="0" i="1" kern="1200" dirty="0">
                <a:solidFill>
                  <a:schemeClr val="tx1"/>
                </a:solidFill>
                <a:effectLst/>
                <a:latin typeface="+mn-lt"/>
                <a:ea typeface="+mn-ea"/>
                <a:cs typeface="+mn-cs"/>
              </a:rPr>
              <a:t>L. monocytogenes</a:t>
            </a:r>
            <a:r>
              <a:rPr lang="en-US" sz="1200" b="0" i="0" kern="1200" dirty="0">
                <a:solidFill>
                  <a:schemeClr val="tx1"/>
                </a:solidFill>
                <a:effectLst/>
                <a:latin typeface="+mn-lt"/>
                <a:ea typeface="+mn-ea"/>
                <a:cs typeface="+mn-cs"/>
              </a:rPr>
              <a:t> (the </a:t>
            </a:r>
            <a:r>
              <a:rPr lang="en-US" sz="1200" b="0" i="0" kern="1200" dirty="0" err="1">
                <a:solidFill>
                  <a:schemeClr val="tx1"/>
                </a:solidFill>
                <a:effectLst/>
                <a:latin typeface="+mn-lt"/>
                <a:ea typeface="+mn-ea"/>
                <a:cs typeface="+mn-cs"/>
              </a:rPr>
              <a:t>psychrotroph</a:t>
            </a:r>
            <a:r>
              <a:rPr lang="en-US" sz="1200" b="0" i="0" kern="1200" dirty="0">
                <a:solidFill>
                  <a:schemeClr val="tx1"/>
                </a:solidFill>
                <a:effectLst/>
                <a:latin typeface="+mn-lt"/>
                <a:ea typeface="+mn-ea"/>
                <a:cs typeface="+mn-cs"/>
              </a:rPr>
              <a:t>) cannot grow at ≤ 41F at any pH ≤ 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Keeping up with the required records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Unlabeled product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B81CA-7A70-4AEA-8F82-1B5F293CEA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802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reviewed, a position letter is prepared for the state for final approval of any specialized processing methods that require Variances.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B81CA-7A70-4AEA-8F82-1B5F293CEA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8194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cured and fermented sausages as an example I would check</a:t>
            </a:r>
          </a:p>
          <a:p>
            <a:r>
              <a:rPr lang="en-US" dirty="0"/>
              <a:t>1.HACCP plan is present</a:t>
            </a:r>
          </a:p>
          <a:p>
            <a:r>
              <a:rPr lang="en-US" dirty="0"/>
              <a:t>2. Establishment has Implemented Effective SOP and SSOP Prerequisites</a:t>
            </a:r>
          </a:p>
          <a:p>
            <a:pPr lvl="1"/>
            <a:r>
              <a:rPr lang="en-US" dirty="0"/>
              <a:t>Temperature, time and humidity meets Lethality Standards based on the product, or another approved validated process is available</a:t>
            </a:r>
          </a:p>
          <a:p>
            <a:pPr lvl="1"/>
            <a:r>
              <a:rPr lang="en-US" dirty="0"/>
              <a:t>Proper time/temperature controls implemented, including degree hours, during fermentation</a:t>
            </a:r>
          </a:p>
          <a:p>
            <a:pPr lvl="1"/>
            <a:r>
              <a:rPr lang="en-US" dirty="0"/>
              <a:t>Proper water activity and pH controls implemented</a:t>
            </a:r>
          </a:p>
          <a:p>
            <a:pPr lvl="1"/>
            <a:r>
              <a:rPr lang="en-US" dirty="0"/>
              <a:t>Commercial starter culture used for fermentation</a:t>
            </a:r>
          </a:p>
          <a:p>
            <a:pPr lvl="1"/>
            <a:r>
              <a:rPr lang="en-US" dirty="0"/>
              <a:t>Proper drying and humidity temperature implemented </a:t>
            </a:r>
          </a:p>
          <a:p>
            <a:endParaRPr lang="en-US" dirty="0"/>
          </a:p>
          <a:p>
            <a:r>
              <a:rPr lang="en-US" dirty="0"/>
              <a:t>3. Monitoring Records Are Present</a:t>
            </a:r>
          </a:p>
          <a:p>
            <a:endParaRPr lang="en-US" dirty="0"/>
          </a:p>
          <a:p>
            <a:r>
              <a:rPr lang="en-US" dirty="0"/>
              <a:t>Food flow and formulation are consistent with flow chart and approved HACCP plan</a:t>
            </a:r>
          </a:p>
          <a:p>
            <a:r>
              <a:rPr lang="en-US" dirty="0"/>
              <a:t>Critical control points and critical limits are followed per HACCP Plan</a:t>
            </a:r>
          </a:p>
          <a:p>
            <a:r>
              <a:rPr lang="en-US" dirty="0"/>
              <a:t>Employee demonstrates calibration and CCP measurement for inspector</a:t>
            </a:r>
          </a:p>
          <a:p>
            <a:r>
              <a:rPr lang="en-US" dirty="0"/>
              <a:t>Employee uses forms for recording formulation, calibration, and other measurement during inspection</a:t>
            </a:r>
          </a:p>
          <a:p>
            <a:r>
              <a:rPr lang="en-US" sz="1200" kern="1200" dirty="0">
                <a:solidFill>
                  <a:schemeClr val="tx1"/>
                </a:solidFill>
                <a:effectLst/>
                <a:latin typeface="+mn-lt"/>
                <a:ea typeface="+mn-ea"/>
                <a:cs typeface="+mn-cs"/>
              </a:rPr>
              <a:t>Individual(s) responsible for maintaining system and verification that required records are being completed and properly maintained is identified by establishment</a:t>
            </a:r>
          </a:p>
          <a:p>
            <a:r>
              <a:rPr lang="en-US" sz="1200" kern="1200" dirty="0">
                <a:solidFill>
                  <a:schemeClr val="tx1"/>
                </a:solidFill>
                <a:effectLst/>
                <a:latin typeface="+mn-lt"/>
                <a:ea typeface="+mn-ea"/>
                <a:cs typeface="+mn-cs"/>
              </a:rPr>
              <a:t>Records for the present day are accurate for the observed situation in the facility</a:t>
            </a:r>
          </a:p>
          <a:p>
            <a:r>
              <a:rPr lang="en-US" sz="1200" kern="1200" dirty="0">
                <a:solidFill>
                  <a:schemeClr val="tx1"/>
                </a:solidFill>
                <a:effectLst/>
                <a:latin typeface="+mn-lt"/>
                <a:ea typeface="+mn-ea"/>
                <a:cs typeface="+mn-cs"/>
              </a:rPr>
              <a:t>Employee demonstrates knowledge of CCPs and critical limit for their retail process when asked</a:t>
            </a:r>
          </a:p>
          <a:p>
            <a:r>
              <a:rPr lang="en-US" sz="1200" kern="1200" dirty="0">
                <a:solidFill>
                  <a:schemeClr val="tx1"/>
                </a:solidFill>
                <a:effectLst/>
                <a:latin typeface="+mn-lt"/>
                <a:ea typeface="+mn-ea"/>
                <a:cs typeface="+mn-cs"/>
              </a:rPr>
              <a:t>Employee demonstrates understanding of importance of critical limit(s) when asked</a:t>
            </a:r>
          </a:p>
          <a:p>
            <a:r>
              <a:rPr lang="en-US" sz="1200" kern="1200" dirty="0">
                <a:solidFill>
                  <a:schemeClr val="tx1"/>
                </a:solidFill>
                <a:effectLst/>
                <a:latin typeface="+mn-lt"/>
                <a:ea typeface="+mn-ea"/>
                <a:cs typeface="+mn-cs"/>
              </a:rPr>
              <a:t>Routine calibrations are performed and documented on the appropriate form according to the plan</a:t>
            </a:r>
          </a:p>
          <a:p>
            <a:r>
              <a:rPr lang="en-US" sz="1200" kern="1200" dirty="0">
                <a:solidFill>
                  <a:schemeClr val="tx1"/>
                </a:solidFill>
                <a:effectLst/>
                <a:latin typeface="+mn-lt"/>
                <a:ea typeface="+mn-ea"/>
                <a:cs typeface="+mn-cs"/>
              </a:rPr>
              <a:t>Monitoring actions performed according to the HACCP plan</a:t>
            </a:r>
          </a:p>
          <a:p>
            <a:r>
              <a:rPr lang="en-US" sz="1200" kern="1200" dirty="0">
                <a:solidFill>
                  <a:schemeClr val="tx1"/>
                </a:solidFill>
                <a:effectLst/>
                <a:latin typeface="+mn-lt"/>
                <a:ea typeface="+mn-ea"/>
                <a:cs typeface="+mn-cs"/>
              </a:rPr>
              <a:t>Are there specific strengths or weaknesses with the current monitoring or record keeping regimen? </a:t>
            </a:r>
          </a:p>
          <a:p>
            <a:r>
              <a:rPr lang="en-US" sz="1200" kern="1200" dirty="0">
                <a:solidFill>
                  <a:schemeClr val="tx1"/>
                </a:solidFill>
                <a:effectLst/>
                <a:latin typeface="+mn-lt"/>
                <a:ea typeface="+mn-ea"/>
                <a:cs typeface="+mn-cs"/>
              </a:rPr>
              <a:t>Shelf-stable fermented sausage meets required water activity or MPR requirements</a:t>
            </a:r>
          </a:p>
          <a:p>
            <a:endParaRPr lang="en-US" dirty="0"/>
          </a:p>
          <a:p>
            <a:r>
              <a:rPr lang="en-US" dirty="0"/>
              <a:t>Review Logs</a:t>
            </a:r>
          </a:p>
          <a:p>
            <a:r>
              <a:rPr lang="en-US" dirty="0"/>
              <a:t>Review HACCP plan</a:t>
            </a:r>
          </a:p>
          <a:p>
            <a:r>
              <a:rPr lang="en-US" dirty="0"/>
              <a:t>Finally, Has anything changed since approval?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B81CA-7A70-4AEA-8F82-1B5F293CEA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8209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last piece of advice is that every HACCP plan that comes across your desk that relates to these subjects is different.  I utilize my resources early and often.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B81CA-7A70-4AEA-8F82-1B5F293CEA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4674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914400" y="3257550"/>
            <a:ext cx="7315200" cy="3086100"/>
          </a:xfrm>
          <a:prstGeom prst="rect">
            <a:avLst/>
          </a:prstGeom>
          <a:noFill/>
          <a:ln>
            <a:noFill/>
          </a:ln>
        </p:spPr>
        <p:txBody>
          <a:bodyPr wrap="square" lIns="91425" tIns="91425" rIns="91425" bIns="91425" anchor="ctr" anchorCtr="0">
            <a:noAutofit/>
          </a:bodyPr>
          <a:lstStyle/>
          <a:p>
            <a:pPr lvl="0">
              <a:spcBef>
                <a:spcPts val="0"/>
              </a:spcBef>
              <a:buNone/>
            </a:pPr>
            <a:endParaRPr dirty="0"/>
          </a:p>
        </p:txBody>
      </p:sp>
      <p:sp>
        <p:nvSpPr>
          <p:cNvPr id="106" name="Shape 106"/>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007640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708790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569124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914400" y="3257550"/>
            <a:ext cx="7315200" cy="30861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15" name="Shape 215"/>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a:t>Before we get started, there are a few abbreviations that assist the viewer in this course.  GMP naturally stands for good manufacturing</a:t>
            </a:r>
            <a:r>
              <a:rPr lang="en-US" baseline="0"/>
              <a:t> practices.  PC is for Preventative controls.  Those are new required controls discussed in FSMA or the Food Safety Modernization Act.  The FD&amp;C act is the food drug, and cosmetic act.  CFR is for Code of Federal Regulations.  PIC is person in charge.  The word “manufacture” in this course means “manufacture, process, pack, or hold food for human or animal consumption.  The exclamation point graphic represents the term to “minimize or prevent cross contamination or cross contact”.  That term occurs so frequently in the GMPs it is easier on understanding to abbreviate it.</a:t>
            </a:r>
            <a:endParaRPr lang="en-US"/>
          </a:p>
        </p:txBody>
      </p:sp>
      <p:sp>
        <p:nvSpPr>
          <p:cNvPr id="4" name="Slide Number Placeholder 3"/>
          <p:cNvSpPr>
            <a:spLocks noGrp="1"/>
          </p:cNvSpPr>
          <p:nvPr>
            <p:ph type="sldNum" sz="quarter" idx="10"/>
          </p:nvPr>
        </p:nvSpPr>
        <p:spPr>
          <a:xfrm>
            <a:off x="5179484" y="6513910"/>
            <a:ext cx="3962400" cy="34409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D436A2-0F75-0246-8051-BB408620CA0C}"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701069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5BDEC3-0E55-4B06-A9BE-5CC2B58DAEFE}" type="slidenum">
              <a:rPr lang="en-US" smtClean="0"/>
              <a:pPr/>
              <a:t>3</a:t>
            </a:fld>
            <a:endParaRPr lang="en-US"/>
          </a:p>
        </p:txBody>
      </p:sp>
    </p:spTree>
    <p:extLst>
      <p:ext uri="{BB962C8B-B14F-4D97-AF65-F5344CB8AC3E}">
        <p14:creationId xmlns:p14="http://schemas.microsoft.com/office/powerpoint/2010/main" val="2701198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914400" y="3257550"/>
            <a:ext cx="7315200" cy="30861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60" name="Shape 160"/>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04881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914400" y="3257550"/>
            <a:ext cx="7315200" cy="30861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77" name="Shape 17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9721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0267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CC https://</a:t>
            </a:r>
            <a:r>
              <a:rPr lang="en-US" dirty="0" err="1"/>
              <a:t>upload.wikimedia.org</a:t>
            </a:r>
            <a:r>
              <a:rPr lang="en-US" dirty="0"/>
              <a:t>/</a:t>
            </a:r>
            <a:r>
              <a:rPr lang="en-US" dirty="0" err="1"/>
              <a:t>wikipedia</a:t>
            </a:r>
            <a:r>
              <a:rPr lang="en-US" dirty="0"/>
              <a:t>/commons/thumb/c/c3/Eguilles_20110828_14.jpg/1200px-Eguilles_20110828_14.jpg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1C7090-A831-784E-815C-2D2DDB2F65D7}"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60678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61819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Shape 841"/>
          <p:cNvSpPr txBox="1">
            <a:spLocks noGrp="1"/>
          </p:cNvSpPr>
          <p:nvPr>
            <p:ph type="body" idx="1"/>
          </p:nvPr>
        </p:nvSpPr>
        <p:spPr>
          <a:xfrm>
            <a:off x="914400" y="3257550"/>
            <a:ext cx="7315200" cy="30861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842" name="Shape 842"/>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45173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914400" y="3257550"/>
            <a:ext cx="7315200" cy="30861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60" name="Shape 160"/>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78974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txBox="1">
            <a:spLocks noGrp="1"/>
          </p:cNvSpPr>
          <p:nvPr>
            <p:ph type="body" idx="1"/>
          </p:nvPr>
        </p:nvSpPr>
        <p:spPr>
          <a:xfrm>
            <a:off x="914400" y="3257550"/>
            <a:ext cx="7315200" cy="30861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07" name="Shape 30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82358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txBox="1">
            <a:spLocks noGrp="1"/>
          </p:cNvSpPr>
          <p:nvPr>
            <p:ph type="body" idx="1"/>
          </p:nvPr>
        </p:nvSpPr>
        <p:spPr>
          <a:xfrm>
            <a:off x="914400" y="3257550"/>
            <a:ext cx="7315200" cy="30861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07" name="Shape 307"/>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92448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txBox="1">
            <a:spLocks noGrp="1"/>
          </p:cNvSpPr>
          <p:nvPr>
            <p:ph type="body" idx="1"/>
          </p:nvPr>
        </p:nvSpPr>
        <p:spPr>
          <a:xfrm>
            <a:off x="914400" y="3257550"/>
            <a:ext cx="7315200" cy="30861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855" name="Shape 855"/>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1606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5BDEC3-0E55-4B06-A9BE-5CC2B58DAEFE}" type="slidenum">
              <a:rPr lang="en-US" smtClean="0"/>
              <a:pPr/>
              <a:t>4</a:t>
            </a:fld>
            <a:endParaRPr lang="en-US"/>
          </a:p>
        </p:txBody>
      </p:sp>
    </p:spTree>
    <p:extLst>
      <p:ext uri="{BB962C8B-B14F-4D97-AF65-F5344CB8AC3E}">
        <p14:creationId xmlns:p14="http://schemas.microsoft.com/office/powerpoint/2010/main" val="4037075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txBox="1">
            <a:spLocks noGrp="1"/>
          </p:cNvSpPr>
          <p:nvPr>
            <p:ph type="body" idx="1"/>
          </p:nvPr>
        </p:nvSpPr>
        <p:spPr>
          <a:xfrm>
            <a:off x="914400" y="3257550"/>
            <a:ext cx="7315200" cy="30861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442" name="Shape 442"/>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73830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txBox="1">
            <a:spLocks noGrp="1"/>
          </p:cNvSpPr>
          <p:nvPr>
            <p:ph type="body" idx="1"/>
          </p:nvPr>
        </p:nvSpPr>
        <p:spPr>
          <a:xfrm>
            <a:off x="914400" y="3257550"/>
            <a:ext cx="7315200" cy="30861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442" name="Shape 442"/>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45394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p:spPr>
        <p:txBody>
          <a:bodyPr/>
          <a:lstStyle/>
          <a:p>
            <a:endParaRPr lang="en-US" dirty="0">
              <a:latin typeface="Times" charset="0"/>
              <a:ea typeface="ＭＳ Ｐゴシック" charset="-128"/>
            </a:endParaRPr>
          </a:p>
        </p:txBody>
      </p:sp>
      <p:sp>
        <p:nvSpPr>
          <p:cNvPr id="19459" name="Slide Number Placeholder 3"/>
          <p:cNvSpPr>
            <a:spLocks noGrp="1"/>
          </p:cNvSpPr>
          <p:nvPr>
            <p:ph type="sldNum" sz="quarter" idx="5"/>
          </p:nvPr>
        </p:nvSpPr>
        <p:spPr>
          <a:noFill/>
        </p:spPr>
        <p:txBody>
          <a:bodyPr/>
          <a:lstStyle/>
          <a:p>
            <a:fld id="{27BA190D-B25C-48D0-A114-153B265058C1}" type="slidenum">
              <a:rPr lang="en-US"/>
              <a:pPr/>
              <a:t>59</a:t>
            </a:fld>
            <a:endParaRPr lang="en-US"/>
          </a:p>
        </p:txBody>
      </p:sp>
    </p:spTree>
    <p:extLst>
      <p:ext uri="{BB962C8B-B14F-4D97-AF65-F5344CB8AC3E}">
        <p14:creationId xmlns:p14="http://schemas.microsoft.com/office/powerpoint/2010/main" val="1384206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5BDEC3-0E55-4B06-A9BE-5CC2B58DAEFE}" type="slidenum">
              <a:rPr lang="en-US" smtClean="0"/>
              <a:pPr/>
              <a:t>5</a:t>
            </a:fld>
            <a:endParaRPr lang="en-US"/>
          </a:p>
        </p:txBody>
      </p:sp>
    </p:spTree>
    <p:extLst>
      <p:ext uri="{BB962C8B-B14F-4D97-AF65-F5344CB8AC3E}">
        <p14:creationId xmlns:p14="http://schemas.microsoft.com/office/powerpoint/2010/main" val="1000649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Zack Lustgarten is a Registered Environmental Health Specialist and Certified Food Protection Specialist with Boulder County Public Health located in Colorado.  Zack has an undergraduate degree in Environmental Health Science from Ohio University.  He also holds a masters in Environmental Policy and Planning from Ohio University.  He has worked in a variety of Environmental Health roles at the federal, state, and local levels during his 10 plus year career that has taken him from Arizona to Ohio to Colorado.  Zack has been with BCPH a little over 3 years and currently oversees the standardization and training of inspection staff, reviews HACCP plans, and conducts regulatory inspections of retail food establishments in Boulder County.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B81CA-7A70-4AEA-8F82-1B5F293CEA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0224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want to thank you for the opportunity to share how our department reviews HACCP plans and how we handle Curing and Fermenting.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first….</a:t>
            </a:r>
          </a:p>
          <a:p>
            <a:r>
              <a:rPr lang="en-US" dirty="0"/>
              <a:t>I wanted to start by giving a background of Boulder County.  </a:t>
            </a:r>
          </a:p>
          <a:p>
            <a:pPr fontAlgn="base"/>
            <a:r>
              <a:rPr lang="en-US" sz="1200" b="0" i="0" kern="1200" dirty="0">
                <a:solidFill>
                  <a:schemeClr val="tx1"/>
                </a:solidFill>
                <a:effectLst/>
                <a:latin typeface="+mn-lt"/>
                <a:ea typeface="+mn-ea"/>
                <a:cs typeface="+mn-cs"/>
              </a:rPr>
              <a:t>Boulder County spans 742 square miles located in north central Colorado, </a:t>
            </a:r>
          </a:p>
          <a:p>
            <a:pPr fontAlgn="base"/>
            <a:r>
              <a:rPr lang="en-US" sz="1200" b="0" i="0" kern="1200" dirty="0">
                <a:solidFill>
                  <a:schemeClr val="tx1"/>
                </a:solidFill>
                <a:effectLst/>
                <a:latin typeface="+mn-lt"/>
                <a:ea typeface="+mn-ea"/>
                <a:cs typeface="+mn-cs"/>
              </a:rPr>
              <a:t>Eastern Boulder County begins in the High Plains, at just under 5,000 feet above sea level, and climbs through the foothills, montane, sub-alpine and alpine ecosystems to Longs Peak at 14,259 feet. </a:t>
            </a:r>
          </a:p>
          <a:p>
            <a:pPr fontAlgn="base"/>
            <a:r>
              <a:rPr lang="en-US" sz="1200" b="0" i="0" kern="1200" dirty="0">
                <a:solidFill>
                  <a:schemeClr val="tx1"/>
                </a:solidFill>
                <a:effectLst/>
                <a:latin typeface="+mn-lt"/>
                <a:ea typeface="+mn-ea"/>
                <a:cs typeface="+mn-cs"/>
              </a:rPr>
              <a:t>The estimated population of Boulder County for 2017 is just over 323,000.</a:t>
            </a:r>
          </a:p>
          <a:p>
            <a:pPr fontAlgn="base"/>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B81CA-7A70-4AEA-8F82-1B5F293CEA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3012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estimated population of Boulder County for 2017 is just over 323,000.</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B81CA-7A70-4AEA-8F82-1B5F293CEA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0910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Food Safety program is housed under the Environmental Health Division of Boulder County Public Health (BCPH)</a:t>
            </a:r>
          </a:p>
          <a:p>
            <a:endParaRPr lang="en-US" sz="1200" b="0" i="0" kern="1200" dirty="0">
              <a:solidFill>
                <a:schemeClr val="tx1"/>
              </a:solidFill>
              <a:effectLst/>
              <a:latin typeface="+mn-lt"/>
              <a:ea typeface="+mn-ea"/>
              <a:cs typeface="+mn-cs"/>
            </a:endParaRPr>
          </a:p>
          <a:p>
            <a:pPr marL="0" indent="0" fontAlgn="base">
              <a:buNone/>
            </a:pPr>
            <a:r>
              <a:rPr lang="en-US" sz="1200" i="0" dirty="0"/>
              <a:t>The BCPH Food Safety Program vision is a community free of foodborne illness that is responsible, informed, and partners with our Food Safety Program, a trusted and innovative leader. </a:t>
            </a:r>
          </a:p>
          <a:p>
            <a:pPr marL="0" indent="0" fontAlgn="base">
              <a:buNone/>
            </a:pPr>
            <a:endParaRPr lang="en-US" i="0" dirty="0"/>
          </a:p>
          <a:p>
            <a:pPr marL="0" indent="0" fontAlgn="base">
              <a:buNone/>
            </a:pPr>
            <a:r>
              <a:rPr lang="en-US" sz="1200" i="0" dirty="0"/>
              <a:t>The program mission and goal is to protect, promote, and enhance the health and well-being of the community by preventing foodborne illness.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B81CA-7A70-4AEA-8F82-1B5F293CEA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50838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3499"/>
          </a:xfrm>
          <a:prstGeom prst="rect">
            <a:avLst/>
          </a:prstGeom>
        </p:spPr>
      </p:pic>
      <p:sp>
        <p:nvSpPr>
          <p:cNvPr id="8" name="Rectangle 7"/>
          <p:cNvSpPr/>
          <p:nvPr userDrawn="1"/>
        </p:nvSpPr>
        <p:spPr>
          <a:xfrm>
            <a:off x="0" y="-4573"/>
            <a:ext cx="9144000" cy="5148072"/>
          </a:xfrm>
          <a:prstGeom prst="rect">
            <a:avLst/>
          </a:prstGeom>
          <a:solidFill>
            <a:srgbClr val="008B99">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81724" y="5872864"/>
            <a:ext cx="2772395" cy="741152"/>
          </a:xfrm>
          <a:prstGeom prst="rect">
            <a:avLst/>
          </a:prstGeom>
        </p:spPr>
      </p:pic>
      <p:sp>
        <p:nvSpPr>
          <p:cNvPr id="17" name="Title 16"/>
          <p:cNvSpPr>
            <a:spLocks noGrp="1"/>
          </p:cNvSpPr>
          <p:nvPr>
            <p:ph type="title"/>
          </p:nvPr>
        </p:nvSpPr>
        <p:spPr>
          <a:xfrm>
            <a:off x="762000" y="2076450"/>
            <a:ext cx="7886700" cy="1325563"/>
          </a:xfrm>
        </p:spPr>
        <p:txBody>
          <a:bodyPr/>
          <a:lstStyle/>
          <a:p>
            <a:r>
              <a:rPr lang="en-US" dirty="0"/>
              <a:t>Click to edit Master title style</a:t>
            </a:r>
          </a:p>
        </p:txBody>
      </p:sp>
    </p:spTree>
    <p:extLst>
      <p:ext uri="{BB962C8B-B14F-4D97-AF65-F5344CB8AC3E}">
        <p14:creationId xmlns:p14="http://schemas.microsoft.com/office/powerpoint/2010/main" val="4226923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083149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Heading, Content,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baseline="0"/>
            </a:lvl1pPr>
          </a:lstStyle>
          <a:p>
            <a:r>
              <a:rPr lang="en-US" dirty="0"/>
              <a:t>Click to Add Key Message of Slide</a:t>
            </a:r>
          </a:p>
        </p:txBody>
      </p:sp>
      <p:sp>
        <p:nvSpPr>
          <p:cNvPr id="3" name="Content Placeholder 2"/>
          <p:cNvSpPr>
            <a:spLocks noGrp="1"/>
          </p:cNvSpPr>
          <p:nvPr>
            <p:ph sz="half" idx="1" hasCustomPrompt="1"/>
          </p:nvPr>
        </p:nvSpPr>
        <p:spPr>
          <a:xfrm>
            <a:off x="457200" y="1600201"/>
            <a:ext cx="4038600" cy="4525963"/>
          </a:xfrm>
        </p:spPr>
        <p:txBody>
          <a:bodyPr/>
          <a:lstStyle>
            <a:lvl1pPr>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add text (limit to 5 words per bullet and 5 bullets per slide)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600201"/>
            <a:ext cx="4038600" cy="4525963"/>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add image</a:t>
            </a:r>
          </a:p>
        </p:txBody>
      </p:sp>
      <p:sp>
        <p:nvSpPr>
          <p:cNvPr id="5" name="Date Placeholder 4"/>
          <p:cNvSpPr>
            <a:spLocks noGrp="1"/>
          </p:cNvSpPr>
          <p:nvPr>
            <p:ph type="dt" sz="half" idx="10"/>
          </p:nvPr>
        </p:nvSpPr>
        <p:spPr/>
        <p:txBody>
          <a:bodyPr/>
          <a:lstStyle/>
          <a:p>
            <a:fld id="{D6F4F75B-1236-4E49-B880-DEF9A7EB1F22}" type="datetimeFigureOut">
              <a:rPr lang="en-US" smtClean="0"/>
              <a:t>4/9/2019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BAD7F-1998-4AAF-BDB9-7AC282566793}" type="slidenum">
              <a:rPr lang="en-US" smtClean="0"/>
              <a:t>‹#›</a:t>
            </a:fld>
            <a:endParaRPr lang="en-US"/>
          </a:p>
        </p:txBody>
      </p:sp>
    </p:spTree>
    <p:extLst>
      <p:ext uri="{BB962C8B-B14F-4D97-AF65-F5344CB8AC3E}">
        <p14:creationId xmlns:p14="http://schemas.microsoft.com/office/powerpoint/2010/main" val="42868020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Heading + Two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lvl1pPr>
          </a:lstStyle>
          <a:p>
            <a:r>
              <a:rPr lang="en-US" dirty="0"/>
              <a:t>Click to Add Key Message of Slide</a:t>
            </a:r>
          </a:p>
        </p:txBody>
      </p:sp>
      <p:sp>
        <p:nvSpPr>
          <p:cNvPr id="4" name="Content Placeholder 3"/>
          <p:cNvSpPr>
            <a:spLocks noGrp="1"/>
          </p:cNvSpPr>
          <p:nvPr>
            <p:ph sz="half" idx="2" hasCustomPrompt="1"/>
          </p:nvPr>
        </p:nvSpPr>
        <p:spPr>
          <a:xfrm>
            <a:off x="457200" y="1701800"/>
            <a:ext cx="4040188" cy="4424363"/>
          </a:xfrm>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add image</a:t>
            </a:r>
          </a:p>
        </p:txBody>
      </p:sp>
      <p:sp>
        <p:nvSpPr>
          <p:cNvPr id="6" name="Content Placeholder 5"/>
          <p:cNvSpPr>
            <a:spLocks noGrp="1"/>
          </p:cNvSpPr>
          <p:nvPr>
            <p:ph sz="quarter" idx="4" hasCustomPrompt="1"/>
          </p:nvPr>
        </p:nvSpPr>
        <p:spPr>
          <a:xfrm>
            <a:off x="4645027" y="1701800"/>
            <a:ext cx="4041775" cy="4424363"/>
          </a:xfrm>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image</a:t>
            </a:r>
          </a:p>
        </p:txBody>
      </p:sp>
    </p:spTree>
    <p:extLst>
      <p:ext uri="{BB962C8B-B14F-4D97-AF65-F5344CB8AC3E}">
        <p14:creationId xmlns:p14="http://schemas.microsoft.com/office/powerpoint/2010/main" val="42856493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Slid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53000" y="1397000"/>
            <a:ext cx="3733800" cy="2203451"/>
          </a:xfrm>
        </p:spPr>
        <p:txBody>
          <a:bodyPr>
            <a:normAutofit/>
          </a:bodyPr>
          <a:lstStyle>
            <a:lvl1pPr>
              <a:defRPr sz="4000" b="1"/>
            </a:lvl1pPr>
          </a:lstStyle>
          <a:p>
            <a:r>
              <a:rPr lang="en-US" dirty="0"/>
              <a:t>Click to Add Section Title</a:t>
            </a:r>
          </a:p>
        </p:txBody>
      </p:sp>
      <p:sp>
        <p:nvSpPr>
          <p:cNvPr id="8" name="Picture Placeholder 7"/>
          <p:cNvSpPr>
            <a:spLocks noGrp="1"/>
          </p:cNvSpPr>
          <p:nvPr>
            <p:ph type="pic" sz="quarter" idx="13" hasCustomPrompt="1"/>
          </p:nvPr>
        </p:nvSpPr>
        <p:spPr>
          <a:xfrm>
            <a:off x="304800" y="584200"/>
            <a:ext cx="4114800" cy="4978400"/>
          </a:xfrm>
        </p:spPr>
        <p:txBody>
          <a:bodyPr/>
          <a:lstStyle>
            <a:lvl1pPr marL="0" indent="0" algn="ctr">
              <a:buNone/>
              <a:defRPr baseline="0"/>
            </a:lvl1pPr>
          </a:lstStyle>
          <a:p>
            <a:r>
              <a:rPr lang="en-US" dirty="0"/>
              <a:t>Click to add image</a:t>
            </a:r>
          </a:p>
        </p:txBody>
      </p:sp>
    </p:spTree>
    <p:extLst>
      <p:ext uri="{BB962C8B-B14F-4D97-AF65-F5344CB8AC3E}">
        <p14:creationId xmlns:p14="http://schemas.microsoft.com/office/powerpoint/2010/main" val="37966928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140200"/>
            <a:ext cx="6400800" cy="812800"/>
          </a:xfrm>
        </p:spPr>
        <p:txBody>
          <a:bodyPr anchor="t">
            <a:noAutofit/>
          </a:bodyPr>
          <a:lstStyle>
            <a:lvl1pPr algn="l">
              <a:defRPr sz="4000" b="1" cap="none"/>
            </a:lvl1pPr>
          </a:lstStyle>
          <a:p>
            <a:r>
              <a:rPr lang="en-US" dirty="0"/>
              <a:t>Click to Add Section Title</a:t>
            </a:r>
          </a:p>
        </p:txBody>
      </p:sp>
    </p:spTree>
    <p:extLst>
      <p:ext uri="{BB962C8B-B14F-4D97-AF65-F5344CB8AC3E}">
        <p14:creationId xmlns:p14="http://schemas.microsoft.com/office/powerpoint/2010/main" val="596274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lvl1pPr>
          </a:lstStyle>
          <a:p>
            <a:r>
              <a:rPr lang="en-US" dirty="0"/>
              <a:t>Click to Add Key Message of Slide</a:t>
            </a:r>
          </a:p>
        </p:txBody>
      </p:sp>
    </p:spTree>
    <p:extLst>
      <p:ext uri="{BB962C8B-B14F-4D97-AF65-F5344CB8AC3E}">
        <p14:creationId xmlns:p14="http://schemas.microsoft.com/office/powerpoint/2010/main" val="34320336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Imag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5871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5" name="Picture 4" descr="Title_blue.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1143000" y="1524002"/>
            <a:ext cx="7772400" cy="1470025"/>
          </a:xfrm>
        </p:spPr>
        <p:txBody>
          <a:bodyPr/>
          <a:lstStyle>
            <a:lvl1pPr algn="r">
              <a:defRPr b="1"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581400" y="4572000"/>
            <a:ext cx="5334000" cy="990600"/>
          </a:xfrm>
        </p:spPr>
        <p:txBody>
          <a:bodyPr/>
          <a:lstStyle>
            <a:lvl1pPr marL="0" indent="0" algn="ctr">
              <a:buNone/>
              <a:defRPr sz="1800" b="1" baseline="0">
                <a:solidFill>
                  <a:srgbClr val="663300"/>
                </a:solidFill>
                <a:latin typeface="Arial" pitchFamily="34" charset="0"/>
                <a:cs typeface="Arial" pitchFamily="34" charset="0"/>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297386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Title and Content 2">
    <p:spTree>
      <p:nvGrpSpPr>
        <p:cNvPr id="1" name=""/>
        <p:cNvGrpSpPr/>
        <p:nvPr/>
      </p:nvGrpSpPr>
      <p:grpSpPr>
        <a:xfrm>
          <a:off x="0" y="0"/>
          <a:ext cx="0" cy="0"/>
          <a:chOff x="0" y="0"/>
          <a:chExt cx="0" cy="0"/>
        </a:xfrm>
      </p:grpSpPr>
      <p:pic>
        <p:nvPicPr>
          <p:cNvPr id="10" name="Picture 9" descr="Rectanglesbrownstripe_white.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baseline="0">
                <a:solidFill>
                  <a:srgbClr val="663300"/>
                </a:solidFill>
              </a:defRPr>
            </a:lvl1pPr>
          </a:lstStyle>
          <a:p>
            <a:r>
              <a:rPr lang="en-US"/>
              <a:t>Click to edit Master title style</a:t>
            </a:r>
            <a:endParaRPr lang="en-US" dirty="0"/>
          </a:p>
        </p:txBody>
      </p:sp>
      <p:sp>
        <p:nvSpPr>
          <p:cNvPr id="6" name="Content Placeholder 2"/>
          <p:cNvSpPr>
            <a:spLocks noGrp="1"/>
          </p:cNvSpPr>
          <p:nvPr>
            <p:ph idx="1"/>
          </p:nvPr>
        </p:nvSpPr>
        <p:spPr>
          <a:xfrm>
            <a:off x="685800" y="1981200"/>
            <a:ext cx="7772400" cy="4114800"/>
          </a:xfrm>
        </p:spPr>
        <p:txBody>
          <a:bodyPr/>
          <a:lstStyle>
            <a:lvl1pPr>
              <a:defRPr>
                <a:solidFill>
                  <a:srgbClr val="663300"/>
                </a:solidFill>
              </a:defRPr>
            </a:lvl1pPr>
            <a:lvl2pPr>
              <a:defRPr>
                <a:solidFill>
                  <a:srgbClr val="663300"/>
                </a:solidFill>
              </a:defRPr>
            </a:lvl2pPr>
            <a:lvl3pPr>
              <a:defRPr>
                <a:solidFill>
                  <a:srgbClr val="663300"/>
                </a:solidFill>
              </a:defRPr>
            </a:lvl3pPr>
            <a:lvl4pPr>
              <a:defRPr>
                <a:solidFill>
                  <a:srgbClr val="663300"/>
                </a:solidFill>
              </a:defRPr>
            </a:lvl4pPr>
            <a:lvl5pPr>
              <a:defRPr>
                <a:solidFill>
                  <a:srgbClr val="6633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7302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504949"/>
            <a:ext cx="5800725" cy="4672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1961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8" name="Rectangle 7"/>
          <p:cNvSpPr/>
          <p:nvPr userDrawn="1"/>
        </p:nvSpPr>
        <p:spPr>
          <a:xfrm>
            <a:off x="-1" y="-1975"/>
            <a:ext cx="9144001" cy="5145474"/>
          </a:xfrm>
          <a:prstGeom prst="rect">
            <a:avLst/>
          </a:prstGeom>
          <a:solidFill>
            <a:srgbClr val="00467F">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3"/>
          </p:nvPr>
        </p:nvSpPr>
        <p:spPr>
          <a:xfrm>
            <a:off x="1934937" y="1338263"/>
            <a:ext cx="5755820" cy="1803400"/>
          </a:xfrm>
        </p:spPr>
        <p:txBody>
          <a:bodyPr>
            <a:normAutofit/>
          </a:bodyPr>
          <a:lstStyle>
            <a:lvl1pPr marL="0" indent="0">
              <a:buNone/>
              <a:defRPr lang="en-US" sz="4400" kern="1200" dirty="0">
                <a:solidFill>
                  <a:schemeClr val="bg1"/>
                </a:solidFill>
                <a:latin typeface="Segoe UI" panose="020B0502040204020203" pitchFamily="34" charset="0"/>
                <a:ea typeface="+mj-ea"/>
                <a:cs typeface="Segoe UI" panose="020B0502040204020203" pitchFamily="34" charset="0"/>
              </a:defRPr>
            </a:lvl1pPr>
          </a:lstStyle>
          <a:p>
            <a:pPr lvl="0"/>
            <a:r>
              <a:rPr lang="en-US" dirty="0"/>
              <a:t>Click to edit Master text</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81724" y="5872864"/>
            <a:ext cx="2772395" cy="741152"/>
          </a:xfrm>
          <a:prstGeom prst="rect">
            <a:avLst/>
          </a:prstGeom>
        </p:spPr>
      </p:pic>
    </p:spTree>
    <p:extLst>
      <p:ext uri="{BB962C8B-B14F-4D97-AF65-F5344CB8AC3E}">
        <p14:creationId xmlns:p14="http://schemas.microsoft.com/office/powerpoint/2010/main" val="2558279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493" y="71211"/>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2960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53491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493" y="71211"/>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3364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4626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493" y="71211"/>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96134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513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89580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164431"/>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98359" y="381000"/>
            <a:ext cx="1677659" cy="453186"/>
          </a:xfrm>
          <a:prstGeom prst="rect">
            <a:avLst/>
          </a:prstGeom>
        </p:spPr>
      </p:pic>
      <p:sp>
        <p:nvSpPr>
          <p:cNvPr id="12" name="Title 1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07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14059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493" y="71211"/>
            <a:ext cx="78867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1899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30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9" name="Rectangle 8"/>
          <p:cNvSpPr/>
          <p:nvPr userDrawn="1"/>
        </p:nvSpPr>
        <p:spPr>
          <a:xfrm>
            <a:off x="0" y="0"/>
            <a:ext cx="9144001" cy="5145474"/>
          </a:xfrm>
          <a:prstGeom prst="rect">
            <a:avLst/>
          </a:prstGeom>
          <a:solidFill>
            <a:srgbClr val="78A22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28700" y="1102112"/>
            <a:ext cx="6858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55760E-72D5-4B39-A402-45286134CF2E}"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81724" y="5872864"/>
            <a:ext cx="2772395" cy="741152"/>
          </a:xfrm>
          <a:prstGeom prst="rect">
            <a:avLst/>
          </a:prstGeom>
        </p:spPr>
      </p:pic>
    </p:spTree>
    <p:extLst>
      <p:ext uri="{BB962C8B-B14F-4D97-AF65-F5344CB8AC3E}">
        <p14:creationId xmlns:p14="http://schemas.microsoft.com/office/powerpoint/2010/main" val="3195490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55760E-72D5-4B39-A402-45286134CF2E}"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2619C-2AFB-430B-925E-0A1CD67F7376}" type="slidenum">
              <a:rPr lang="en-US" smtClean="0"/>
              <a:t>‹#›</a:t>
            </a:fld>
            <a:endParaRPr lang="en-US"/>
          </a:p>
        </p:txBody>
      </p:sp>
    </p:spTree>
    <p:extLst>
      <p:ext uri="{BB962C8B-B14F-4D97-AF65-F5344CB8AC3E}">
        <p14:creationId xmlns:p14="http://schemas.microsoft.com/office/powerpoint/2010/main" val="131831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55760E-72D5-4B39-A402-45286134CF2E}"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2619C-2AFB-430B-925E-0A1CD67F7376}" type="slidenum">
              <a:rPr lang="en-US" smtClean="0"/>
              <a:t>‹#›</a:t>
            </a:fld>
            <a:endParaRPr lang="en-US"/>
          </a:p>
        </p:txBody>
      </p:sp>
    </p:spTree>
    <p:extLst>
      <p:ext uri="{BB962C8B-B14F-4D97-AF65-F5344CB8AC3E}">
        <p14:creationId xmlns:p14="http://schemas.microsoft.com/office/powerpoint/2010/main" val="30301525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55760E-72D5-4B39-A402-45286134CF2E}" type="datetimeFigureOut">
              <a:rPr lang="en-US" smtClean="0"/>
              <a:t>4/9/2019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12619C-2AFB-430B-925E-0A1CD67F7376}" type="slidenum">
              <a:rPr lang="en-US" smtClean="0"/>
              <a:t>‹#›</a:t>
            </a:fld>
            <a:endParaRPr lang="en-US"/>
          </a:p>
        </p:txBody>
      </p:sp>
    </p:spTree>
    <p:extLst>
      <p:ext uri="{BB962C8B-B14F-4D97-AF65-F5344CB8AC3E}">
        <p14:creationId xmlns:p14="http://schemas.microsoft.com/office/powerpoint/2010/main" val="4200041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55760E-72D5-4B39-A402-45286134CF2E}" type="datetimeFigureOut">
              <a:rPr lang="en-US" smtClean="0"/>
              <a:t>4/9/2019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12619C-2AFB-430B-925E-0A1CD67F7376}" type="slidenum">
              <a:rPr lang="en-US" smtClean="0"/>
              <a:t>‹#›</a:t>
            </a:fld>
            <a:endParaRPr lang="en-US"/>
          </a:p>
        </p:txBody>
      </p:sp>
    </p:spTree>
    <p:extLst>
      <p:ext uri="{BB962C8B-B14F-4D97-AF65-F5344CB8AC3E}">
        <p14:creationId xmlns:p14="http://schemas.microsoft.com/office/powerpoint/2010/main" val="893602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55760E-72D5-4B39-A402-45286134CF2E}" type="datetimeFigureOut">
              <a:rPr lang="en-US" smtClean="0"/>
              <a:t>4/9/2019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12619C-2AFB-430B-925E-0A1CD67F7376}" type="slidenum">
              <a:rPr lang="en-US" smtClean="0"/>
              <a:t>‹#›</a:t>
            </a:fld>
            <a:endParaRPr lang="en-US"/>
          </a:p>
        </p:txBody>
      </p:sp>
    </p:spTree>
    <p:extLst>
      <p:ext uri="{BB962C8B-B14F-4D97-AF65-F5344CB8AC3E}">
        <p14:creationId xmlns:p14="http://schemas.microsoft.com/office/powerpoint/2010/main" val="1356255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55760E-72D5-4B39-A402-45286134CF2E}" type="datetimeFigureOut">
              <a:rPr lang="en-US" smtClean="0"/>
              <a:t>4/9/2019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12619C-2AFB-430B-925E-0A1CD67F7376}" type="slidenum">
              <a:rPr lang="en-US" smtClean="0"/>
              <a:t>‹#›</a:t>
            </a:fld>
            <a:endParaRPr lang="en-US"/>
          </a:p>
        </p:txBody>
      </p:sp>
    </p:spTree>
    <p:extLst>
      <p:ext uri="{BB962C8B-B14F-4D97-AF65-F5344CB8AC3E}">
        <p14:creationId xmlns:p14="http://schemas.microsoft.com/office/powerpoint/2010/main" val="2105008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473032"/>
            <a:ext cx="2057400" cy="365125"/>
          </a:xfrm>
          <a:prstGeom prst="rect">
            <a:avLst/>
          </a:prstGeom>
        </p:spPr>
        <p:txBody>
          <a:bodyPr/>
          <a:lstStyle/>
          <a:p>
            <a:fld id="{00CD2BDD-BE0B-421E-9A8E-BD116C28544A}"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1144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55760E-72D5-4B39-A402-45286134CF2E}" type="datetimeFigureOut">
              <a:rPr lang="en-US" smtClean="0"/>
              <a:t>4/9/2019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12619C-2AFB-430B-925E-0A1CD67F7376}" type="slidenum">
              <a:rPr lang="en-US" smtClean="0"/>
              <a:t>‹#›</a:t>
            </a:fld>
            <a:endParaRPr lang="en-US"/>
          </a:p>
        </p:txBody>
      </p:sp>
    </p:spTree>
    <p:extLst>
      <p:ext uri="{BB962C8B-B14F-4D97-AF65-F5344CB8AC3E}">
        <p14:creationId xmlns:p14="http://schemas.microsoft.com/office/powerpoint/2010/main" val="32570737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55760E-72D5-4B39-A402-45286134CF2E}" type="datetimeFigureOut">
              <a:rPr lang="en-US" smtClean="0"/>
              <a:t>4/9/2019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12619C-2AFB-430B-925E-0A1CD67F7376}" type="slidenum">
              <a:rPr lang="en-US" smtClean="0"/>
              <a:t>‹#›</a:t>
            </a:fld>
            <a:endParaRPr lang="en-US"/>
          </a:p>
        </p:txBody>
      </p:sp>
    </p:spTree>
    <p:extLst>
      <p:ext uri="{BB962C8B-B14F-4D97-AF65-F5344CB8AC3E}">
        <p14:creationId xmlns:p14="http://schemas.microsoft.com/office/powerpoint/2010/main" val="2150755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55760E-72D5-4B39-A402-45286134CF2E}"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2619C-2AFB-430B-925E-0A1CD67F7376}" type="slidenum">
              <a:rPr lang="en-US" smtClean="0"/>
              <a:t>‹#›</a:t>
            </a:fld>
            <a:endParaRPr lang="en-US"/>
          </a:p>
        </p:txBody>
      </p:sp>
    </p:spTree>
    <p:extLst>
      <p:ext uri="{BB962C8B-B14F-4D97-AF65-F5344CB8AC3E}">
        <p14:creationId xmlns:p14="http://schemas.microsoft.com/office/powerpoint/2010/main" val="184321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55760E-72D5-4B39-A402-45286134CF2E}"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2619C-2AFB-430B-925E-0A1CD67F7376}" type="slidenum">
              <a:rPr lang="en-US" smtClean="0"/>
              <a:t>‹#›</a:t>
            </a:fld>
            <a:endParaRPr lang="en-US"/>
          </a:p>
        </p:txBody>
      </p:sp>
    </p:spTree>
    <p:extLst>
      <p:ext uri="{BB962C8B-B14F-4D97-AF65-F5344CB8AC3E}">
        <p14:creationId xmlns:p14="http://schemas.microsoft.com/office/powerpoint/2010/main" val="6346123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8" name="Rectangle 7"/>
          <p:cNvSpPr/>
          <p:nvPr userDrawn="1"/>
        </p:nvSpPr>
        <p:spPr>
          <a:xfrm>
            <a:off x="0" y="-1975"/>
            <a:ext cx="9144001" cy="5145474"/>
          </a:xfrm>
          <a:prstGeom prst="rect">
            <a:avLst/>
          </a:prstGeom>
          <a:solidFill>
            <a:srgbClr val="6D276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143000" y="1180793"/>
            <a:ext cx="6858000" cy="2387600"/>
          </a:xfrm>
        </p:spPr>
        <p:txBody>
          <a:bodyPr anchor="b"/>
          <a:lstStyle>
            <a:lvl1pPr algn="ctr">
              <a:defRPr sz="60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DA9A9155-CCC6-410E-A6B8-414E0963E6A0}"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81724" y="5872864"/>
            <a:ext cx="2772395" cy="741152"/>
          </a:xfrm>
          <a:prstGeom prst="rect">
            <a:avLst/>
          </a:prstGeom>
        </p:spPr>
      </p:pic>
    </p:spTree>
    <p:extLst>
      <p:ext uri="{BB962C8B-B14F-4D97-AF65-F5344CB8AC3E}">
        <p14:creationId xmlns:p14="http://schemas.microsoft.com/office/powerpoint/2010/main" val="33544149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9A9155-CCC6-410E-A6B8-414E0963E6A0}"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DB0A6-3430-4449-A95A-EE547F7BC4C4}" type="slidenum">
              <a:rPr lang="en-US" smtClean="0"/>
              <a:t>‹#›</a:t>
            </a:fld>
            <a:endParaRPr lang="en-US"/>
          </a:p>
        </p:txBody>
      </p:sp>
    </p:spTree>
    <p:extLst>
      <p:ext uri="{BB962C8B-B14F-4D97-AF65-F5344CB8AC3E}">
        <p14:creationId xmlns:p14="http://schemas.microsoft.com/office/powerpoint/2010/main" val="15012625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9A9155-CCC6-410E-A6B8-414E0963E6A0}"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DB0A6-3430-4449-A95A-EE547F7BC4C4}" type="slidenum">
              <a:rPr lang="en-US" smtClean="0"/>
              <a:t>‹#›</a:t>
            </a:fld>
            <a:endParaRPr lang="en-US"/>
          </a:p>
        </p:txBody>
      </p:sp>
    </p:spTree>
    <p:extLst>
      <p:ext uri="{BB962C8B-B14F-4D97-AF65-F5344CB8AC3E}">
        <p14:creationId xmlns:p14="http://schemas.microsoft.com/office/powerpoint/2010/main" val="1449006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9A9155-CCC6-410E-A6B8-414E0963E6A0}" type="datetimeFigureOut">
              <a:rPr lang="en-US" smtClean="0"/>
              <a:t>4/9/2019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8DB0A6-3430-4449-A95A-EE547F7BC4C4}" type="slidenum">
              <a:rPr lang="en-US" smtClean="0"/>
              <a:t>‹#›</a:t>
            </a:fld>
            <a:endParaRPr lang="en-US"/>
          </a:p>
        </p:txBody>
      </p:sp>
    </p:spTree>
    <p:extLst>
      <p:ext uri="{BB962C8B-B14F-4D97-AF65-F5344CB8AC3E}">
        <p14:creationId xmlns:p14="http://schemas.microsoft.com/office/powerpoint/2010/main" val="8765036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9A9155-CCC6-410E-A6B8-414E0963E6A0}" type="datetimeFigureOut">
              <a:rPr lang="en-US" smtClean="0"/>
              <a:t>4/9/2019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8DB0A6-3430-4449-A95A-EE547F7BC4C4}" type="slidenum">
              <a:rPr lang="en-US" smtClean="0"/>
              <a:t>‹#›</a:t>
            </a:fld>
            <a:endParaRPr lang="en-US"/>
          </a:p>
        </p:txBody>
      </p:sp>
    </p:spTree>
    <p:extLst>
      <p:ext uri="{BB962C8B-B14F-4D97-AF65-F5344CB8AC3E}">
        <p14:creationId xmlns:p14="http://schemas.microsoft.com/office/powerpoint/2010/main" val="14665211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9A9155-CCC6-410E-A6B8-414E0963E6A0}" type="datetimeFigureOut">
              <a:rPr lang="en-US" smtClean="0"/>
              <a:t>4/9/2019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8DB0A6-3430-4449-A95A-EE547F7BC4C4}" type="slidenum">
              <a:rPr lang="en-US" smtClean="0"/>
              <a:t>‹#›</a:t>
            </a:fld>
            <a:endParaRPr lang="en-US"/>
          </a:p>
        </p:txBody>
      </p:sp>
    </p:spTree>
    <p:extLst>
      <p:ext uri="{BB962C8B-B14F-4D97-AF65-F5344CB8AC3E}">
        <p14:creationId xmlns:p14="http://schemas.microsoft.com/office/powerpoint/2010/main" val="1303977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0199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9A9155-CCC6-410E-A6B8-414E0963E6A0}" type="datetimeFigureOut">
              <a:rPr lang="en-US" smtClean="0"/>
              <a:t>4/9/2019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8DB0A6-3430-4449-A95A-EE547F7BC4C4}" type="slidenum">
              <a:rPr lang="en-US" smtClean="0"/>
              <a:t>‹#›</a:t>
            </a:fld>
            <a:endParaRPr lang="en-US"/>
          </a:p>
        </p:txBody>
      </p:sp>
    </p:spTree>
    <p:extLst>
      <p:ext uri="{BB962C8B-B14F-4D97-AF65-F5344CB8AC3E}">
        <p14:creationId xmlns:p14="http://schemas.microsoft.com/office/powerpoint/2010/main" val="27453014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9A9155-CCC6-410E-A6B8-414E0963E6A0}" type="datetimeFigureOut">
              <a:rPr lang="en-US" smtClean="0"/>
              <a:t>4/9/2019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8DB0A6-3430-4449-A95A-EE547F7BC4C4}" type="slidenum">
              <a:rPr lang="en-US" smtClean="0"/>
              <a:t>‹#›</a:t>
            </a:fld>
            <a:endParaRPr lang="en-US"/>
          </a:p>
        </p:txBody>
      </p:sp>
    </p:spTree>
    <p:extLst>
      <p:ext uri="{BB962C8B-B14F-4D97-AF65-F5344CB8AC3E}">
        <p14:creationId xmlns:p14="http://schemas.microsoft.com/office/powerpoint/2010/main" val="7097077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9A9155-CCC6-410E-A6B8-414E0963E6A0}" type="datetimeFigureOut">
              <a:rPr lang="en-US" smtClean="0"/>
              <a:t>4/9/2019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8DB0A6-3430-4449-A95A-EE547F7BC4C4}" type="slidenum">
              <a:rPr lang="en-US" smtClean="0"/>
              <a:t>‹#›</a:t>
            </a:fld>
            <a:endParaRPr lang="en-US"/>
          </a:p>
        </p:txBody>
      </p:sp>
    </p:spTree>
    <p:extLst>
      <p:ext uri="{BB962C8B-B14F-4D97-AF65-F5344CB8AC3E}">
        <p14:creationId xmlns:p14="http://schemas.microsoft.com/office/powerpoint/2010/main" val="30755608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9A9155-CCC6-410E-A6B8-414E0963E6A0}"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DB0A6-3430-4449-A95A-EE547F7BC4C4}" type="slidenum">
              <a:rPr lang="en-US" smtClean="0"/>
              <a:t>‹#›</a:t>
            </a:fld>
            <a:endParaRPr lang="en-US"/>
          </a:p>
        </p:txBody>
      </p:sp>
    </p:spTree>
    <p:extLst>
      <p:ext uri="{BB962C8B-B14F-4D97-AF65-F5344CB8AC3E}">
        <p14:creationId xmlns:p14="http://schemas.microsoft.com/office/powerpoint/2010/main" val="14669524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9A9155-CCC6-410E-A6B8-414E0963E6A0}"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DB0A6-3430-4449-A95A-EE547F7BC4C4}" type="slidenum">
              <a:rPr lang="en-US" smtClean="0"/>
              <a:t>‹#›</a:t>
            </a:fld>
            <a:endParaRPr lang="en-US"/>
          </a:p>
        </p:txBody>
      </p:sp>
    </p:spTree>
    <p:extLst>
      <p:ext uri="{BB962C8B-B14F-4D97-AF65-F5344CB8AC3E}">
        <p14:creationId xmlns:p14="http://schemas.microsoft.com/office/powerpoint/2010/main" val="32758625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8" name="Rectangle 7"/>
          <p:cNvSpPr/>
          <p:nvPr userDrawn="1"/>
        </p:nvSpPr>
        <p:spPr>
          <a:xfrm>
            <a:off x="0" y="0"/>
            <a:ext cx="9144001" cy="5145474"/>
          </a:xfrm>
          <a:prstGeom prst="rect">
            <a:avLst/>
          </a:prstGeom>
          <a:solidFill>
            <a:srgbClr val="D06F1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143000" y="1102112"/>
            <a:ext cx="6858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36ECE5-C791-4BA1-A6AE-50B8BA7AC53E}"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81724" y="5872864"/>
            <a:ext cx="2772395" cy="741152"/>
          </a:xfrm>
          <a:prstGeom prst="rect">
            <a:avLst/>
          </a:prstGeom>
        </p:spPr>
      </p:pic>
    </p:spTree>
    <p:extLst>
      <p:ext uri="{BB962C8B-B14F-4D97-AF65-F5344CB8AC3E}">
        <p14:creationId xmlns:p14="http://schemas.microsoft.com/office/powerpoint/2010/main" val="3161914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36ECE5-C791-4BA1-A6AE-50B8BA7AC53E}"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C5915-4D91-4F24-B51A-6C167AA15902}" type="slidenum">
              <a:rPr lang="en-US" smtClean="0"/>
              <a:t>‹#›</a:t>
            </a:fld>
            <a:endParaRPr lang="en-US"/>
          </a:p>
        </p:txBody>
      </p:sp>
    </p:spTree>
    <p:extLst>
      <p:ext uri="{BB962C8B-B14F-4D97-AF65-F5344CB8AC3E}">
        <p14:creationId xmlns:p14="http://schemas.microsoft.com/office/powerpoint/2010/main" val="19953740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36ECE5-C791-4BA1-A6AE-50B8BA7AC53E}"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C5915-4D91-4F24-B51A-6C167AA15902}" type="slidenum">
              <a:rPr lang="en-US" smtClean="0"/>
              <a:t>‹#›</a:t>
            </a:fld>
            <a:endParaRPr lang="en-US"/>
          </a:p>
        </p:txBody>
      </p:sp>
    </p:spTree>
    <p:extLst>
      <p:ext uri="{BB962C8B-B14F-4D97-AF65-F5344CB8AC3E}">
        <p14:creationId xmlns:p14="http://schemas.microsoft.com/office/powerpoint/2010/main" val="2528666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36ECE5-C791-4BA1-A6AE-50B8BA7AC53E}" type="datetimeFigureOut">
              <a:rPr lang="en-US" smtClean="0"/>
              <a:t>4/9/2019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1C5915-4D91-4F24-B51A-6C167AA15902}" type="slidenum">
              <a:rPr lang="en-US" smtClean="0"/>
              <a:t>‹#›</a:t>
            </a:fld>
            <a:endParaRPr lang="en-US"/>
          </a:p>
        </p:txBody>
      </p:sp>
    </p:spTree>
    <p:extLst>
      <p:ext uri="{BB962C8B-B14F-4D97-AF65-F5344CB8AC3E}">
        <p14:creationId xmlns:p14="http://schemas.microsoft.com/office/powerpoint/2010/main" val="5352477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36ECE5-C791-4BA1-A6AE-50B8BA7AC53E}" type="datetimeFigureOut">
              <a:rPr lang="en-US" smtClean="0"/>
              <a:t>4/9/2019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1C5915-4D91-4F24-B51A-6C167AA15902}" type="slidenum">
              <a:rPr lang="en-US" smtClean="0"/>
              <a:t>‹#›</a:t>
            </a:fld>
            <a:endParaRPr lang="en-US"/>
          </a:p>
        </p:txBody>
      </p:sp>
    </p:spTree>
    <p:extLst>
      <p:ext uri="{BB962C8B-B14F-4D97-AF65-F5344CB8AC3E}">
        <p14:creationId xmlns:p14="http://schemas.microsoft.com/office/powerpoint/2010/main" val="2858525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64951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36ECE5-C791-4BA1-A6AE-50B8BA7AC53E}" type="datetimeFigureOut">
              <a:rPr lang="en-US" smtClean="0"/>
              <a:t>4/9/2019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1C5915-4D91-4F24-B51A-6C167AA15902}" type="slidenum">
              <a:rPr lang="en-US" smtClean="0"/>
              <a:t>‹#›</a:t>
            </a:fld>
            <a:endParaRPr lang="en-US"/>
          </a:p>
        </p:txBody>
      </p:sp>
    </p:spTree>
    <p:extLst>
      <p:ext uri="{BB962C8B-B14F-4D97-AF65-F5344CB8AC3E}">
        <p14:creationId xmlns:p14="http://schemas.microsoft.com/office/powerpoint/2010/main" val="41772265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36ECE5-C791-4BA1-A6AE-50B8BA7AC53E}" type="datetimeFigureOut">
              <a:rPr lang="en-US" smtClean="0"/>
              <a:t>4/9/2019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1C5915-4D91-4F24-B51A-6C167AA15902}" type="slidenum">
              <a:rPr lang="en-US" smtClean="0"/>
              <a:t>‹#›</a:t>
            </a:fld>
            <a:endParaRPr lang="en-US"/>
          </a:p>
        </p:txBody>
      </p:sp>
    </p:spTree>
    <p:extLst>
      <p:ext uri="{BB962C8B-B14F-4D97-AF65-F5344CB8AC3E}">
        <p14:creationId xmlns:p14="http://schemas.microsoft.com/office/powerpoint/2010/main" val="17040497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36ECE5-C791-4BA1-A6AE-50B8BA7AC53E}" type="datetimeFigureOut">
              <a:rPr lang="en-US" smtClean="0"/>
              <a:t>4/9/2019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1C5915-4D91-4F24-B51A-6C167AA15902}" type="slidenum">
              <a:rPr lang="en-US" smtClean="0"/>
              <a:t>‹#›</a:t>
            </a:fld>
            <a:endParaRPr lang="en-US"/>
          </a:p>
        </p:txBody>
      </p:sp>
    </p:spTree>
    <p:extLst>
      <p:ext uri="{BB962C8B-B14F-4D97-AF65-F5344CB8AC3E}">
        <p14:creationId xmlns:p14="http://schemas.microsoft.com/office/powerpoint/2010/main" val="30322990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36ECE5-C791-4BA1-A6AE-50B8BA7AC53E}" type="datetimeFigureOut">
              <a:rPr lang="en-US" smtClean="0"/>
              <a:t>4/9/2019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1C5915-4D91-4F24-B51A-6C167AA15902}" type="slidenum">
              <a:rPr lang="en-US" smtClean="0"/>
              <a:t>‹#›</a:t>
            </a:fld>
            <a:endParaRPr lang="en-US"/>
          </a:p>
        </p:txBody>
      </p:sp>
    </p:spTree>
    <p:extLst>
      <p:ext uri="{BB962C8B-B14F-4D97-AF65-F5344CB8AC3E}">
        <p14:creationId xmlns:p14="http://schemas.microsoft.com/office/powerpoint/2010/main" val="4265784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36ECE5-C791-4BA1-A6AE-50B8BA7AC53E}"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C5915-4D91-4F24-B51A-6C167AA15902}" type="slidenum">
              <a:rPr lang="en-US" smtClean="0"/>
              <a:t>‹#›</a:t>
            </a:fld>
            <a:endParaRPr lang="en-US"/>
          </a:p>
        </p:txBody>
      </p:sp>
    </p:spTree>
    <p:extLst>
      <p:ext uri="{BB962C8B-B14F-4D97-AF65-F5344CB8AC3E}">
        <p14:creationId xmlns:p14="http://schemas.microsoft.com/office/powerpoint/2010/main" val="26863962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36ECE5-C791-4BA1-A6AE-50B8BA7AC53E}"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C5915-4D91-4F24-B51A-6C167AA15902}" type="slidenum">
              <a:rPr lang="en-US" smtClean="0"/>
              <a:t>‹#›</a:t>
            </a:fld>
            <a:endParaRPr lang="en-US"/>
          </a:p>
        </p:txBody>
      </p:sp>
    </p:spTree>
    <p:extLst>
      <p:ext uri="{BB962C8B-B14F-4D97-AF65-F5344CB8AC3E}">
        <p14:creationId xmlns:p14="http://schemas.microsoft.com/office/powerpoint/2010/main" val="37958260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Cover Slide layout">
    <p:bg>
      <p:bgPr>
        <a:solidFill>
          <a:srgbClr val="32AEB8"/>
        </a:solidFill>
        <a:effectLst/>
      </p:bgPr>
    </p:bg>
    <p:spTree>
      <p:nvGrpSpPr>
        <p:cNvPr id="1" name="Shape 6"/>
        <p:cNvGrpSpPr/>
        <p:nvPr/>
      </p:nvGrpSpPr>
      <p:grpSpPr>
        <a:xfrm>
          <a:off x="0" y="0"/>
          <a:ext cx="0" cy="0"/>
          <a:chOff x="0" y="0"/>
          <a:chExt cx="0" cy="0"/>
        </a:xfrm>
      </p:grpSpPr>
      <p:pic>
        <p:nvPicPr>
          <p:cNvPr id="7" name="Shape 7" descr="E:\002-KIMS BUSINESS\007-02-Fullslidesppt-Contents\20161228\02-edu\bulb-item.png"/>
          <p:cNvPicPr preferRelativeResize="0"/>
          <p:nvPr/>
        </p:nvPicPr>
        <p:blipFill rotWithShape="1">
          <a:blip r:embed="rId2">
            <a:alphaModFix/>
          </a:blip>
          <a:srcRect/>
          <a:stretch/>
        </p:blipFill>
        <p:spPr>
          <a:xfrm>
            <a:off x="1152640" y="876466"/>
            <a:ext cx="1765300" cy="5223933"/>
          </a:xfrm>
          <a:prstGeom prst="rect">
            <a:avLst/>
          </a:prstGeom>
          <a:noFill/>
          <a:ln>
            <a:noFill/>
          </a:ln>
        </p:spPr>
      </p:pic>
      <p:sp>
        <p:nvSpPr>
          <p:cNvPr id="8" name="Shape 8"/>
          <p:cNvSpPr txBox="1">
            <a:spLocks noGrp="1"/>
          </p:cNvSpPr>
          <p:nvPr>
            <p:ph type="title" hasCustomPrompt="1"/>
          </p:nvPr>
        </p:nvSpPr>
        <p:spPr>
          <a:xfrm>
            <a:off x="3902275" y="2178524"/>
            <a:ext cx="4267200" cy="1877200"/>
          </a:xfrm>
          <a:prstGeom prst="rect">
            <a:avLst/>
          </a:prstGeom>
          <a:noFill/>
          <a:ln>
            <a:noFill/>
          </a:ln>
        </p:spPr>
        <p:txBody>
          <a:bodyPr wrap="square" lIns="91425" tIns="91425" rIns="91425" bIns="91425" anchor="ctr" anchorCtr="0"/>
          <a:lstStyle>
            <a:lvl1pPr lvl="0">
              <a:spcBef>
                <a:spcPts val="0"/>
              </a:spcBef>
              <a:buNone/>
              <a:defRPr sz="3600" b="1" baseline="0">
                <a:solidFill>
                  <a:schemeClr val="lt1"/>
                </a:solidFill>
              </a:defRPr>
            </a:lvl1pPr>
            <a:lvl2pPr lvl="1">
              <a:spcBef>
                <a:spcPts val="0"/>
              </a:spcBef>
              <a:buNone/>
              <a:defRPr b="1">
                <a:solidFill>
                  <a:schemeClr val="lt1"/>
                </a:solidFill>
              </a:defRPr>
            </a:lvl2pPr>
            <a:lvl3pPr lvl="2">
              <a:spcBef>
                <a:spcPts val="0"/>
              </a:spcBef>
              <a:buNone/>
              <a:defRPr b="1">
                <a:solidFill>
                  <a:schemeClr val="lt1"/>
                </a:solidFill>
              </a:defRPr>
            </a:lvl3pPr>
            <a:lvl4pPr lvl="3">
              <a:spcBef>
                <a:spcPts val="0"/>
              </a:spcBef>
              <a:buNone/>
              <a:defRPr b="1">
                <a:solidFill>
                  <a:schemeClr val="lt1"/>
                </a:solidFill>
              </a:defRPr>
            </a:lvl4pPr>
            <a:lvl5pPr lvl="4">
              <a:spcBef>
                <a:spcPts val="0"/>
              </a:spcBef>
              <a:buNone/>
              <a:defRPr b="1">
                <a:solidFill>
                  <a:schemeClr val="lt1"/>
                </a:solidFill>
              </a:defRPr>
            </a:lvl5pPr>
            <a:lvl6pPr lvl="5">
              <a:spcBef>
                <a:spcPts val="0"/>
              </a:spcBef>
              <a:buNone/>
              <a:defRPr b="1">
                <a:solidFill>
                  <a:schemeClr val="lt1"/>
                </a:solidFill>
              </a:defRPr>
            </a:lvl6pPr>
            <a:lvl7pPr lvl="6">
              <a:spcBef>
                <a:spcPts val="0"/>
              </a:spcBef>
              <a:buNone/>
              <a:defRPr b="1">
                <a:solidFill>
                  <a:schemeClr val="lt1"/>
                </a:solidFill>
              </a:defRPr>
            </a:lvl7pPr>
            <a:lvl8pPr lvl="7">
              <a:spcBef>
                <a:spcPts val="0"/>
              </a:spcBef>
              <a:buNone/>
              <a:defRPr b="1">
                <a:solidFill>
                  <a:schemeClr val="lt1"/>
                </a:solidFill>
              </a:defRPr>
            </a:lvl8pPr>
            <a:lvl9pPr lvl="8">
              <a:spcBef>
                <a:spcPts val="0"/>
              </a:spcBef>
              <a:buNone/>
              <a:defRPr b="1">
                <a:solidFill>
                  <a:schemeClr val="lt1"/>
                </a:solidFill>
              </a:defRPr>
            </a:lvl9pPr>
          </a:lstStyle>
          <a:p>
            <a:r>
              <a:rPr lang="en-US" dirty="0"/>
              <a:t>FERMENTATION</a:t>
            </a:r>
            <a:br>
              <a:rPr lang="en-US" dirty="0"/>
            </a:br>
            <a:r>
              <a:rPr lang="en-US" dirty="0"/>
              <a:t>FOOD SAFETY</a:t>
            </a:r>
            <a:endParaRPr dirty="0"/>
          </a:p>
        </p:txBody>
      </p:sp>
      <p:sp>
        <p:nvSpPr>
          <p:cNvPr id="9" name="Shape 9"/>
          <p:cNvSpPr txBox="1">
            <a:spLocks noGrp="1"/>
          </p:cNvSpPr>
          <p:nvPr>
            <p:ph type="subTitle" idx="1" hasCustomPrompt="1"/>
          </p:nvPr>
        </p:nvSpPr>
        <p:spPr>
          <a:xfrm>
            <a:off x="3884050" y="4019100"/>
            <a:ext cx="4242600" cy="565600"/>
          </a:xfrm>
          <a:prstGeom prst="rect">
            <a:avLst/>
          </a:prstGeom>
          <a:noFill/>
          <a:ln>
            <a:noFill/>
          </a:ln>
        </p:spPr>
        <p:txBody>
          <a:bodyPr wrap="square" lIns="91425" tIns="91425" rIns="91425" bIns="91425" anchor="ctr" anchorCtr="0"/>
          <a:lstStyle>
            <a:lvl1pPr lvl="0">
              <a:spcBef>
                <a:spcPts val="0"/>
              </a:spcBef>
              <a:buNone/>
              <a:defRPr b="1" baseline="0">
                <a:solidFill>
                  <a:srgbClr val="FFFF00"/>
                </a:solidFill>
              </a:defRPr>
            </a:lvl1pPr>
            <a:lvl2pPr lvl="1">
              <a:spcBef>
                <a:spcPts val="0"/>
              </a:spcBef>
              <a:buNone/>
              <a:defRPr>
                <a:solidFill>
                  <a:schemeClr val="lt1"/>
                </a:solidFill>
              </a:defRPr>
            </a:lvl2pPr>
            <a:lvl3pPr lvl="2">
              <a:spcBef>
                <a:spcPts val="0"/>
              </a:spcBef>
              <a:buNone/>
              <a:defRPr>
                <a:solidFill>
                  <a:schemeClr val="lt1"/>
                </a:solidFill>
              </a:defRPr>
            </a:lvl3pPr>
            <a:lvl4pPr lvl="3">
              <a:spcBef>
                <a:spcPts val="0"/>
              </a:spcBef>
              <a:buNone/>
              <a:defRPr>
                <a:solidFill>
                  <a:schemeClr val="lt1"/>
                </a:solidFill>
              </a:defRPr>
            </a:lvl4pPr>
            <a:lvl5pPr lvl="4">
              <a:spcBef>
                <a:spcPts val="0"/>
              </a:spcBef>
              <a:buNone/>
              <a:defRPr>
                <a:solidFill>
                  <a:schemeClr val="lt1"/>
                </a:solidFill>
              </a:defRPr>
            </a:lvl5pPr>
            <a:lvl6pPr lvl="5">
              <a:spcBef>
                <a:spcPts val="0"/>
              </a:spcBef>
              <a:buNone/>
              <a:defRPr>
                <a:solidFill>
                  <a:schemeClr val="lt1"/>
                </a:solidFill>
              </a:defRPr>
            </a:lvl6pPr>
            <a:lvl7pPr lvl="6">
              <a:spcBef>
                <a:spcPts val="0"/>
              </a:spcBef>
              <a:buNone/>
              <a:defRPr>
                <a:solidFill>
                  <a:schemeClr val="lt1"/>
                </a:solidFill>
              </a:defRPr>
            </a:lvl7pPr>
            <a:lvl8pPr lvl="7">
              <a:spcBef>
                <a:spcPts val="0"/>
              </a:spcBef>
              <a:buNone/>
              <a:defRPr>
                <a:solidFill>
                  <a:schemeClr val="lt1"/>
                </a:solidFill>
              </a:defRPr>
            </a:lvl8pPr>
            <a:lvl9pPr lvl="8">
              <a:spcBef>
                <a:spcPts val="0"/>
              </a:spcBef>
              <a:buNone/>
              <a:defRPr>
                <a:solidFill>
                  <a:schemeClr val="lt1"/>
                </a:solidFill>
              </a:defRPr>
            </a:lvl9pPr>
          </a:lstStyle>
          <a:p>
            <a:r>
              <a:rPr lang="en-US" dirty="0"/>
              <a:t>GMPS | G “F” Ps | HACCP </a:t>
            </a:r>
            <a:endParaRPr dirty="0"/>
          </a:p>
        </p:txBody>
      </p:sp>
      <p:sp>
        <p:nvSpPr>
          <p:cNvPr id="2" name="Oval 1"/>
          <p:cNvSpPr/>
          <p:nvPr userDrawn="1"/>
        </p:nvSpPr>
        <p:spPr>
          <a:xfrm>
            <a:off x="1458885" y="1784467"/>
            <a:ext cx="344978" cy="454429"/>
          </a:xfrm>
          <a:prstGeom prst="ellipse">
            <a:avLst/>
          </a:prstGeom>
          <a:solidFill>
            <a:srgbClr val="32A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t>G</a:t>
            </a:r>
          </a:p>
        </p:txBody>
      </p:sp>
      <p:sp>
        <p:nvSpPr>
          <p:cNvPr id="6" name="Oval 5"/>
          <p:cNvSpPr/>
          <p:nvPr userDrawn="1"/>
        </p:nvSpPr>
        <p:spPr>
          <a:xfrm>
            <a:off x="1843434" y="1790328"/>
            <a:ext cx="344978" cy="454429"/>
          </a:xfrm>
          <a:prstGeom prst="ellipse">
            <a:avLst/>
          </a:prstGeom>
          <a:solidFill>
            <a:srgbClr val="32A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t>F</a:t>
            </a:r>
          </a:p>
        </p:txBody>
      </p:sp>
      <p:sp>
        <p:nvSpPr>
          <p:cNvPr id="10" name="Oval 9"/>
          <p:cNvSpPr/>
          <p:nvPr userDrawn="1"/>
        </p:nvSpPr>
        <p:spPr>
          <a:xfrm>
            <a:off x="2216990" y="1790328"/>
            <a:ext cx="344978" cy="454429"/>
          </a:xfrm>
          <a:prstGeom prst="ellipse">
            <a:avLst/>
          </a:prstGeom>
          <a:solidFill>
            <a:srgbClr val="32A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t>H</a:t>
            </a:r>
          </a:p>
        </p:txBody>
      </p:sp>
      <p:sp>
        <p:nvSpPr>
          <p:cNvPr id="3" name="TextBox 2"/>
          <p:cNvSpPr txBox="1"/>
          <p:nvPr userDrawn="1"/>
        </p:nvSpPr>
        <p:spPr>
          <a:xfrm rot="17927899">
            <a:off x="1529720" y="1425385"/>
            <a:ext cx="492443" cy="276999"/>
          </a:xfrm>
          <a:prstGeom prst="rect">
            <a:avLst/>
          </a:prstGeom>
          <a:noFill/>
        </p:spPr>
        <p:txBody>
          <a:bodyPr wrap="none" rtlCol="0">
            <a:spAutoFit/>
          </a:bodyPr>
          <a:lstStyle/>
          <a:p>
            <a:r>
              <a:rPr lang="en-US" sz="1200"/>
              <a:t>MPs</a:t>
            </a:r>
          </a:p>
        </p:txBody>
      </p:sp>
      <p:sp>
        <p:nvSpPr>
          <p:cNvPr id="11" name="TextBox 10"/>
          <p:cNvSpPr txBox="1"/>
          <p:nvPr userDrawn="1"/>
        </p:nvSpPr>
        <p:spPr>
          <a:xfrm rot="17927899">
            <a:off x="1550268" y="1833175"/>
            <a:ext cx="920445" cy="261610"/>
          </a:xfrm>
          <a:prstGeom prst="rect">
            <a:avLst/>
          </a:prstGeom>
          <a:noFill/>
        </p:spPr>
        <p:txBody>
          <a:bodyPr wrap="none" rtlCol="0">
            <a:spAutoFit/>
          </a:bodyPr>
          <a:lstStyle/>
          <a:p>
            <a:r>
              <a:rPr lang="en-US" sz="1100"/>
              <a:t>G            Ps</a:t>
            </a:r>
          </a:p>
        </p:txBody>
      </p:sp>
      <p:sp>
        <p:nvSpPr>
          <p:cNvPr id="12" name="TextBox 11"/>
          <p:cNvSpPr txBox="1"/>
          <p:nvPr userDrawn="1"/>
        </p:nvSpPr>
        <p:spPr>
          <a:xfrm rot="17927899">
            <a:off x="2198761" y="1343326"/>
            <a:ext cx="611065" cy="276999"/>
          </a:xfrm>
          <a:prstGeom prst="rect">
            <a:avLst/>
          </a:prstGeom>
          <a:noFill/>
        </p:spPr>
        <p:txBody>
          <a:bodyPr wrap="none" rtlCol="0">
            <a:spAutoFit/>
          </a:bodyPr>
          <a:lstStyle/>
          <a:p>
            <a:r>
              <a:rPr lang="en-US" sz="1200"/>
              <a:t>ACCP</a:t>
            </a:r>
          </a:p>
        </p:txBody>
      </p:sp>
    </p:spTree>
    <p:extLst>
      <p:ext uri="{BB962C8B-B14F-4D97-AF65-F5344CB8AC3E}">
        <p14:creationId xmlns:p14="http://schemas.microsoft.com/office/powerpoint/2010/main" val="15476662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Section Break Layout">
    <p:spTree>
      <p:nvGrpSpPr>
        <p:cNvPr id="1" name="Shape 17"/>
        <p:cNvGrpSpPr/>
        <p:nvPr/>
      </p:nvGrpSpPr>
      <p:grpSpPr>
        <a:xfrm>
          <a:off x="0" y="0"/>
          <a:ext cx="0" cy="0"/>
          <a:chOff x="0" y="0"/>
          <a:chExt cx="0" cy="0"/>
        </a:xfrm>
      </p:grpSpPr>
      <p:sp>
        <p:nvSpPr>
          <p:cNvPr id="18" name="Shape 18"/>
          <p:cNvSpPr/>
          <p:nvPr/>
        </p:nvSpPr>
        <p:spPr>
          <a:xfrm>
            <a:off x="0" y="3429000"/>
            <a:ext cx="9144000" cy="3429000"/>
          </a:xfrm>
          <a:prstGeom prst="rect">
            <a:avLst/>
          </a:prstGeom>
          <a:solidFill>
            <a:srgbClr val="F2F2F2"/>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19" name="Shape 19"/>
          <p:cNvSpPr/>
          <p:nvPr/>
        </p:nvSpPr>
        <p:spPr>
          <a:xfrm>
            <a:off x="2116108" y="1124744"/>
            <a:ext cx="4896544" cy="4608512"/>
          </a:xfrm>
          <a:prstGeom prst="rect">
            <a:avLst/>
          </a:prstGeom>
          <a:solidFill>
            <a:srgbClr val="32AEB8"/>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20" name="Shape 20"/>
          <p:cNvSpPr/>
          <p:nvPr/>
        </p:nvSpPr>
        <p:spPr>
          <a:xfrm>
            <a:off x="2116108" y="0"/>
            <a:ext cx="4896544" cy="260648"/>
          </a:xfrm>
          <a:prstGeom prst="rect">
            <a:avLst/>
          </a:prstGeom>
          <a:solidFill>
            <a:srgbClr val="32AEB8"/>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21" name="Shape 21"/>
          <p:cNvSpPr/>
          <p:nvPr/>
        </p:nvSpPr>
        <p:spPr>
          <a:xfrm>
            <a:off x="2116108" y="6597352"/>
            <a:ext cx="4896544" cy="260648"/>
          </a:xfrm>
          <a:prstGeom prst="rect">
            <a:avLst/>
          </a:prstGeom>
          <a:solidFill>
            <a:srgbClr val="32AEB8"/>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pic>
        <p:nvPicPr>
          <p:cNvPr id="22" name="Shape 22" descr="E:\002-KIMS BUSINESS\007-02-Fullslidesppt-Contents\20161228\02-edu\bulb-item.png"/>
          <p:cNvPicPr preferRelativeResize="0"/>
          <p:nvPr/>
        </p:nvPicPr>
        <p:blipFill rotWithShape="1">
          <a:blip r:embed="rId2">
            <a:alphaModFix/>
          </a:blip>
          <a:srcRect/>
          <a:stretch/>
        </p:blipFill>
        <p:spPr>
          <a:xfrm flipH="1">
            <a:off x="4155985" y="1541767"/>
            <a:ext cx="816788" cy="2417069"/>
          </a:xfrm>
          <a:prstGeom prst="rect">
            <a:avLst/>
          </a:prstGeom>
          <a:noFill/>
          <a:ln>
            <a:noFill/>
          </a:ln>
        </p:spPr>
      </p:pic>
      <p:grpSp>
        <p:nvGrpSpPr>
          <p:cNvPr id="7" name="Group 6"/>
          <p:cNvGrpSpPr/>
          <p:nvPr userDrawn="1"/>
        </p:nvGrpSpPr>
        <p:grpSpPr>
          <a:xfrm>
            <a:off x="4091630" y="1456810"/>
            <a:ext cx="945499" cy="2797951"/>
            <a:chOff x="316735" y="2931790"/>
            <a:chExt cx="945499" cy="2098463"/>
          </a:xfrm>
        </p:grpSpPr>
        <p:grpSp>
          <p:nvGrpSpPr>
            <p:cNvPr id="8" name="Group 7"/>
            <p:cNvGrpSpPr/>
            <p:nvPr userDrawn="1"/>
          </p:nvGrpSpPr>
          <p:grpSpPr>
            <a:xfrm>
              <a:off x="316735" y="2931790"/>
              <a:ext cx="945499" cy="2098463"/>
              <a:chOff x="316735" y="2931790"/>
              <a:chExt cx="945499" cy="2098463"/>
            </a:xfrm>
          </p:grpSpPr>
          <p:pic>
            <p:nvPicPr>
              <p:cNvPr id="10" name="Shape 12" descr="E:\002-KIMS BUSINESS\007-02-Fullslidesppt-Contents\20161228\02-edu\bulb-item2.png"/>
              <p:cNvPicPr preferRelativeResize="0"/>
              <p:nvPr/>
            </p:nvPicPr>
            <p:blipFill rotWithShape="1">
              <a:blip r:embed="rId3">
                <a:alphaModFix/>
              </a:blip>
              <a:srcRect/>
              <a:stretch/>
            </p:blipFill>
            <p:spPr>
              <a:xfrm>
                <a:off x="316735" y="2931790"/>
                <a:ext cx="945499" cy="2098463"/>
              </a:xfrm>
              <a:prstGeom prst="rect">
                <a:avLst/>
              </a:prstGeom>
              <a:noFill/>
              <a:ln>
                <a:noFill/>
              </a:ln>
            </p:spPr>
          </p:pic>
          <p:sp>
            <p:nvSpPr>
              <p:cNvPr id="11" name="Oval 10"/>
              <p:cNvSpPr/>
              <p:nvPr userDrawn="1"/>
            </p:nvSpPr>
            <p:spPr>
              <a:xfrm>
                <a:off x="448409" y="3174023"/>
                <a:ext cx="659422" cy="386862"/>
              </a:xfrm>
              <a:prstGeom prst="ellipse">
                <a:avLst/>
              </a:prstGeom>
              <a:solidFill>
                <a:srgbClr val="F2A4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6963" y="3174023"/>
              <a:ext cx="505042" cy="478204"/>
            </a:xfrm>
            <a:prstGeom prst="rect">
              <a:avLst/>
            </a:prstGeom>
          </p:spPr>
        </p:pic>
      </p:grpSp>
    </p:spTree>
    <p:extLst>
      <p:ext uri="{BB962C8B-B14F-4D97-AF65-F5344CB8AC3E}">
        <p14:creationId xmlns:p14="http://schemas.microsoft.com/office/powerpoint/2010/main" val="30203630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Images and Contents Layout">
    <p:bg>
      <p:bgPr>
        <a:solidFill>
          <a:schemeClr val="lt1"/>
        </a:solidFill>
        <a:effectLst/>
      </p:bgPr>
    </p:bg>
    <p:spTree>
      <p:nvGrpSpPr>
        <p:cNvPr id="1" name="Shape 32"/>
        <p:cNvGrpSpPr/>
        <p:nvPr/>
      </p:nvGrpSpPr>
      <p:grpSpPr>
        <a:xfrm>
          <a:off x="0" y="0"/>
          <a:ext cx="0" cy="0"/>
          <a:chOff x="0" y="0"/>
          <a:chExt cx="0" cy="0"/>
        </a:xfrm>
      </p:grpSpPr>
      <p:sp>
        <p:nvSpPr>
          <p:cNvPr id="33" name="Shape 33"/>
          <p:cNvSpPr/>
          <p:nvPr/>
        </p:nvSpPr>
        <p:spPr>
          <a:xfrm>
            <a:off x="143508" y="123479"/>
            <a:ext cx="8856984" cy="6611044"/>
          </a:xfrm>
          <a:prstGeom prst="rect">
            <a:avLst/>
          </a:prstGeom>
          <a:solidFill>
            <a:srgbClr val="32AEB8"/>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34" name="Shape 34"/>
          <p:cNvSpPr>
            <a:spLocks noGrp="1"/>
          </p:cNvSpPr>
          <p:nvPr>
            <p:ph type="pic" idx="2"/>
          </p:nvPr>
        </p:nvSpPr>
        <p:spPr>
          <a:xfrm>
            <a:off x="0" y="1797032"/>
            <a:ext cx="2160240" cy="2496064"/>
          </a:xfrm>
          <a:prstGeom prst="rect">
            <a:avLst/>
          </a:prstGeom>
          <a:solidFill>
            <a:srgbClr val="D8D8D8"/>
          </a:solidFill>
          <a:ln>
            <a:noFill/>
          </a:ln>
        </p:spPr>
        <p:txBody>
          <a:bodyPr wrap="square" lIns="91425" tIns="91425" rIns="91425" bIns="91425" anchor="ctr" anchorCtr="0"/>
          <a:lstStyle>
            <a:lvl1pPr marL="0" marR="0" lvl="0" indent="0" algn="ctr" rtl="0">
              <a:spcBef>
                <a:spcPts val="240"/>
              </a:spcBef>
              <a:buClr>
                <a:schemeClr val="dk1"/>
              </a:buClr>
              <a:buFont typeface="Arial"/>
              <a:buNone/>
              <a:defRPr sz="1200" b="0" i="0" u="none" strike="noStrike" cap="none">
                <a:solidFill>
                  <a:schemeClr val="dk1"/>
                </a:solidFill>
                <a:latin typeface="Arial"/>
                <a:ea typeface="Arial"/>
                <a:cs typeface="Arial"/>
                <a:sym typeface="Arial"/>
              </a:defRPr>
            </a:lvl1pPr>
            <a:lvl2pPr marL="457200" marR="0" lvl="1" indent="0" algn="l" rtl="0">
              <a:spcBef>
                <a:spcPts val="560"/>
              </a:spcBef>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35" name="Shape 35"/>
          <p:cNvSpPr>
            <a:spLocks noGrp="1"/>
          </p:cNvSpPr>
          <p:nvPr>
            <p:ph type="pic" idx="3"/>
          </p:nvPr>
        </p:nvSpPr>
        <p:spPr>
          <a:xfrm>
            <a:off x="2327920" y="1797032"/>
            <a:ext cx="2160240" cy="2496064"/>
          </a:xfrm>
          <a:prstGeom prst="rect">
            <a:avLst/>
          </a:prstGeom>
          <a:solidFill>
            <a:srgbClr val="D8D8D8"/>
          </a:solidFill>
          <a:ln>
            <a:noFill/>
          </a:ln>
        </p:spPr>
        <p:txBody>
          <a:bodyPr wrap="square" lIns="91425" tIns="91425" rIns="91425" bIns="91425" anchor="ctr" anchorCtr="0"/>
          <a:lstStyle>
            <a:lvl1pPr marL="0" marR="0" lvl="0" indent="0" algn="ctr" rtl="0">
              <a:spcBef>
                <a:spcPts val="240"/>
              </a:spcBef>
              <a:buClr>
                <a:schemeClr val="dk1"/>
              </a:buClr>
              <a:buFont typeface="Arial"/>
              <a:buNone/>
              <a:defRPr sz="1200" b="0" i="0" u="none" strike="noStrike" cap="none">
                <a:solidFill>
                  <a:schemeClr val="dk1"/>
                </a:solidFill>
                <a:latin typeface="Arial"/>
                <a:ea typeface="Arial"/>
                <a:cs typeface="Arial"/>
                <a:sym typeface="Arial"/>
              </a:defRPr>
            </a:lvl1pPr>
            <a:lvl2pPr marL="457200" marR="0" lvl="1" indent="0" algn="l" rtl="0">
              <a:spcBef>
                <a:spcPts val="560"/>
              </a:spcBef>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36" name="Shape 36"/>
          <p:cNvSpPr>
            <a:spLocks noGrp="1"/>
          </p:cNvSpPr>
          <p:nvPr>
            <p:ph type="pic" idx="4"/>
          </p:nvPr>
        </p:nvSpPr>
        <p:spPr>
          <a:xfrm>
            <a:off x="4655840" y="1797032"/>
            <a:ext cx="2160240" cy="2496064"/>
          </a:xfrm>
          <a:prstGeom prst="rect">
            <a:avLst/>
          </a:prstGeom>
          <a:solidFill>
            <a:srgbClr val="D8D8D8"/>
          </a:solidFill>
          <a:ln>
            <a:noFill/>
          </a:ln>
        </p:spPr>
        <p:txBody>
          <a:bodyPr wrap="square" lIns="91425" tIns="91425" rIns="91425" bIns="91425" anchor="ctr" anchorCtr="0"/>
          <a:lstStyle>
            <a:lvl1pPr marL="0" marR="0" lvl="0" indent="0" algn="ctr" rtl="0">
              <a:spcBef>
                <a:spcPts val="240"/>
              </a:spcBef>
              <a:buClr>
                <a:schemeClr val="dk1"/>
              </a:buClr>
              <a:buFont typeface="Arial"/>
              <a:buNone/>
              <a:defRPr sz="1200" b="0" i="0" u="none" strike="noStrike" cap="none">
                <a:solidFill>
                  <a:schemeClr val="dk1"/>
                </a:solidFill>
                <a:latin typeface="Arial"/>
                <a:ea typeface="Arial"/>
                <a:cs typeface="Arial"/>
                <a:sym typeface="Arial"/>
              </a:defRPr>
            </a:lvl1pPr>
            <a:lvl2pPr marL="457200" marR="0" lvl="1" indent="0" algn="l" rtl="0">
              <a:spcBef>
                <a:spcPts val="560"/>
              </a:spcBef>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37" name="Shape 37"/>
          <p:cNvSpPr>
            <a:spLocks noGrp="1"/>
          </p:cNvSpPr>
          <p:nvPr>
            <p:ph type="pic" idx="5"/>
          </p:nvPr>
        </p:nvSpPr>
        <p:spPr>
          <a:xfrm>
            <a:off x="6983760" y="1797032"/>
            <a:ext cx="2160240" cy="2496064"/>
          </a:xfrm>
          <a:prstGeom prst="rect">
            <a:avLst/>
          </a:prstGeom>
          <a:solidFill>
            <a:srgbClr val="D8D8D8"/>
          </a:solidFill>
          <a:ln>
            <a:noFill/>
          </a:ln>
        </p:spPr>
        <p:txBody>
          <a:bodyPr wrap="square" lIns="91425" tIns="91425" rIns="91425" bIns="91425" anchor="ctr" anchorCtr="0"/>
          <a:lstStyle>
            <a:lvl1pPr marL="0" marR="0" lvl="0" indent="0" algn="ctr" rtl="0">
              <a:spcBef>
                <a:spcPts val="240"/>
              </a:spcBef>
              <a:buClr>
                <a:schemeClr val="dk1"/>
              </a:buClr>
              <a:buFont typeface="Arial"/>
              <a:buNone/>
              <a:defRPr sz="1200" b="0" i="0" u="none" strike="noStrike" cap="none">
                <a:solidFill>
                  <a:schemeClr val="dk1"/>
                </a:solidFill>
                <a:latin typeface="Arial"/>
                <a:ea typeface="Arial"/>
                <a:cs typeface="Arial"/>
                <a:sym typeface="Arial"/>
              </a:defRPr>
            </a:lvl1pPr>
            <a:lvl2pPr marL="457200" marR="0" lvl="1" indent="0" algn="l" rtl="0">
              <a:spcBef>
                <a:spcPts val="560"/>
              </a:spcBef>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38" name="Shape 38"/>
          <p:cNvSpPr/>
          <p:nvPr/>
        </p:nvSpPr>
        <p:spPr>
          <a:xfrm>
            <a:off x="0" y="4293096"/>
            <a:ext cx="2160000" cy="2112235"/>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39" name="Shape 39"/>
          <p:cNvSpPr/>
          <p:nvPr/>
        </p:nvSpPr>
        <p:spPr>
          <a:xfrm>
            <a:off x="2328000" y="4293096"/>
            <a:ext cx="2160000" cy="2112235"/>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40" name="Shape 40"/>
          <p:cNvSpPr/>
          <p:nvPr/>
        </p:nvSpPr>
        <p:spPr>
          <a:xfrm>
            <a:off x="4656000" y="4293096"/>
            <a:ext cx="2160000" cy="2112235"/>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41" name="Shape 41"/>
          <p:cNvSpPr/>
          <p:nvPr/>
        </p:nvSpPr>
        <p:spPr>
          <a:xfrm>
            <a:off x="6984000" y="4293096"/>
            <a:ext cx="2160000" cy="2112235"/>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42" name="Shape 42"/>
          <p:cNvSpPr txBox="1">
            <a:spLocks noGrp="1"/>
          </p:cNvSpPr>
          <p:nvPr>
            <p:ph type="title"/>
          </p:nvPr>
        </p:nvSpPr>
        <p:spPr>
          <a:xfrm>
            <a:off x="14325" y="191100"/>
            <a:ext cx="9144000" cy="802400"/>
          </a:xfrm>
          <a:prstGeom prst="rect">
            <a:avLst/>
          </a:prstGeom>
          <a:noFill/>
          <a:ln>
            <a:noFill/>
          </a:ln>
        </p:spPr>
        <p:txBody>
          <a:bodyPr wrap="square" lIns="91425" tIns="91425" rIns="91425" bIns="91425" anchor="ctr" anchorCtr="0"/>
          <a:lstStyle>
            <a:lvl1pPr lvl="0" algn="ctr" rtl="0">
              <a:spcBef>
                <a:spcPts val="0"/>
              </a:spcBef>
              <a:buNone/>
              <a:defRPr sz="3600">
                <a:solidFill>
                  <a:schemeClr val="lt1"/>
                </a:solidFill>
              </a:defRPr>
            </a:lvl1pPr>
            <a:lvl2pPr lvl="1" algn="ctr" rtl="0">
              <a:spcBef>
                <a:spcPts val="0"/>
              </a:spcBef>
              <a:buNone/>
              <a:defRPr>
                <a:solidFill>
                  <a:schemeClr val="lt1"/>
                </a:solidFill>
              </a:defRPr>
            </a:lvl2pPr>
            <a:lvl3pPr lvl="2" algn="ctr" rtl="0">
              <a:spcBef>
                <a:spcPts val="0"/>
              </a:spcBef>
              <a:buNone/>
              <a:defRPr>
                <a:solidFill>
                  <a:schemeClr val="lt1"/>
                </a:solidFill>
              </a:defRPr>
            </a:lvl3pPr>
            <a:lvl4pPr lvl="3" algn="ctr" rtl="0">
              <a:spcBef>
                <a:spcPts val="0"/>
              </a:spcBef>
              <a:buNone/>
              <a:defRPr>
                <a:solidFill>
                  <a:schemeClr val="lt1"/>
                </a:solidFill>
              </a:defRPr>
            </a:lvl4pPr>
            <a:lvl5pPr lvl="4" algn="ctr" rtl="0">
              <a:spcBef>
                <a:spcPts val="0"/>
              </a:spcBef>
              <a:buNone/>
              <a:defRPr>
                <a:solidFill>
                  <a:schemeClr val="lt1"/>
                </a:solidFill>
              </a:defRPr>
            </a:lvl5pPr>
            <a:lvl6pPr lvl="5" algn="ctr" rtl="0">
              <a:spcBef>
                <a:spcPts val="0"/>
              </a:spcBef>
              <a:buNone/>
              <a:defRPr>
                <a:solidFill>
                  <a:schemeClr val="lt1"/>
                </a:solidFill>
              </a:defRPr>
            </a:lvl6pPr>
            <a:lvl7pPr lvl="6" algn="ctr" rtl="0">
              <a:spcBef>
                <a:spcPts val="0"/>
              </a:spcBef>
              <a:buNone/>
              <a:defRPr>
                <a:solidFill>
                  <a:schemeClr val="lt1"/>
                </a:solidFill>
              </a:defRPr>
            </a:lvl7pPr>
            <a:lvl8pPr lvl="7" algn="ctr" rtl="0">
              <a:spcBef>
                <a:spcPts val="0"/>
              </a:spcBef>
              <a:buNone/>
              <a:defRPr>
                <a:solidFill>
                  <a:schemeClr val="lt1"/>
                </a:solidFill>
              </a:defRPr>
            </a:lvl8pPr>
            <a:lvl9pPr lvl="8" algn="ctr" rtl="0">
              <a:spcBef>
                <a:spcPts val="0"/>
              </a:spcBef>
              <a:buNone/>
              <a:defRPr>
                <a:solidFill>
                  <a:schemeClr val="lt1"/>
                </a:solidFill>
              </a:defRPr>
            </a:lvl9pPr>
          </a:lstStyle>
          <a:p>
            <a:endParaRPr/>
          </a:p>
        </p:txBody>
      </p:sp>
      <p:sp>
        <p:nvSpPr>
          <p:cNvPr id="43" name="Shape 43"/>
          <p:cNvSpPr txBox="1">
            <a:spLocks noGrp="1"/>
          </p:cNvSpPr>
          <p:nvPr>
            <p:ph type="subTitle" idx="1"/>
          </p:nvPr>
        </p:nvSpPr>
        <p:spPr>
          <a:xfrm>
            <a:off x="7175" y="984157"/>
            <a:ext cx="9108000" cy="372800"/>
          </a:xfrm>
          <a:prstGeom prst="rect">
            <a:avLst/>
          </a:prstGeom>
          <a:noFill/>
          <a:ln>
            <a:noFill/>
          </a:ln>
        </p:spPr>
        <p:txBody>
          <a:bodyPr wrap="square" lIns="91425" tIns="91425" rIns="91425" bIns="91425" anchor="ctr" anchorCtr="0"/>
          <a:lstStyle>
            <a:lvl1pPr lvl="0" algn="ctr" rtl="0">
              <a:spcBef>
                <a:spcPts val="0"/>
              </a:spcBef>
              <a:buNone/>
              <a:defRPr>
                <a:solidFill>
                  <a:schemeClr val="lt1"/>
                </a:solidFill>
              </a:defRPr>
            </a:lvl1pPr>
            <a:lvl2pPr lvl="1" algn="ctr" rtl="0">
              <a:spcBef>
                <a:spcPts val="0"/>
              </a:spcBef>
              <a:buNone/>
              <a:defRPr>
                <a:solidFill>
                  <a:schemeClr val="lt1"/>
                </a:solidFill>
              </a:defRPr>
            </a:lvl2pPr>
            <a:lvl3pPr lvl="2" algn="ctr" rtl="0">
              <a:spcBef>
                <a:spcPts val="0"/>
              </a:spcBef>
              <a:buNone/>
              <a:defRPr>
                <a:solidFill>
                  <a:schemeClr val="lt1"/>
                </a:solidFill>
              </a:defRPr>
            </a:lvl3pPr>
            <a:lvl4pPr lvl="3" algn="ctr" rtl="0">
              <a:spcBef>
                <a:spcPts val="0"/>
              </a:spcBef>
              <a:buNone/>
              <a:defRPr>
                <a:solidFill>
                  <a:schemeClr val="lt1"/>
                </a:solidFill>
              </a:defRPr>
            </a:lvl4pPr>
            <a:lvl5pPr lvl="4" algn="ctr" rtl="0">
              <a:spcBef>
                <a:spcPts val="0"/>
              </a:spcBef>
              <a:buNone/>
              <a:defRPr>
                <a:solidFill>
                  <a:schemeClr val="lt1"/>
                </a:solidFill>
              </a:defRPr>
            </a:lvl5pPr>
            <a:lvl6pPr lvl="5" algn="ctr" rtl="0">
              <a:spcBef>
                <a:spcPts val="0"/>
              </a:spcBef>
              <a:buNone/>
              <a:defRPr>
                <a:solidFill>
                  <a:schemeClr val="lt1"/>
                </a:solidFill>
              </a:defRPr>
            </a:lvl6pPr>
            <a:lvl7pPr lvl="6" algn="ctr" rtl="0">
              <a:spcBef>
                <a:spcPts val="0"/>
              </a:spcBef>
              <a:buNone/>
              <a:defRPr>
                <a:solidFill>
                  <a:schemeClr val="lt1"/>
                </a:solidFill>
              </a:defRPr>
            </a:lvl7pPr>
            <a:lvl8pPr lvl="7" algn="ctr" rtl="0">
              <a:spcBef>
                <a:spcPts val="0"/>
              </a:spcBef>
              <a:buNone/>
              <a:defRPr>
                <a:solidFill>
                  <a:schemeClr val="lt1"/>
                </a:solidFill>
              </a:defRPr>
            </a:lvl8pPr>
            <a:lvl9pPr lvl="8" algn="ctr" rtl="0">
              <a:spcBef>
                <a:spcPts val="0"/>
              </a:spcBef>
              <a:buNone/>
              <a:defRPr>
                <a:solidFill>
                  <a:schemeClr val="lt1"/>
                </a:solidFill>
              </a:defRPr>
            </a:lvl9pPr>
          </a:lstStyle>
          <a:p>
            <a:endParaRPr/>
          </a:p>
        </p:txBody>
      </p:sp>
    </p:spTree>
    <p:extLst>
      <p:ext uri="{BB962C8B-B14F-4D97-AF65-F5344CB8AC3E}">
        <p14:creationId xmlns:p14="http://schemas.microsoft.com/office/powerpoint/2010/main" val="9574032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p>
        </p:txBody>
      </p:sp>
      <p:sp>
        <p:nvSpPr>
          <p:cNvPr id="9" name="Subtitle 8"/>
          <p:cNvSpPr>
            <a:spLocks noGrp="1"/>
          </p:cNvSpPr>
          <p:nvPr>
            <p:ph type="subTitle" idx="1"/>
          </p:nvPr>
        </p:nvSpPr>
        <p:spPr>
          <a:xfrm>
            <a:off x="2362200" y="6050037"/>
            <a:ext cx="6515100" cy="685800"/>
          </a:xfrm>
        </p:spPr>
        <p:txBody>
          <a:bodyPr anchor="ctr"/>
          <a:lstStyle>
            <a:lvl1pPr marL="0" indent="0" algn="l">
              <a:buNone/>
              <a:defRPr sz="28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extLst/>
          </a:lstStyle>
          <a:p>
            <a:pPr algn="ctr"/>
            <a:fld id="{047E157E-8DCB-4F70-A0AF-5EB586A91DD4}" type="datetime1">
              <a:rPr lang="en-US" smtClean="0">
                <a:solidFill>
                  <a:srgbClr val="FFFFFF"/>
                </a:solidFill>
              </a:rPr>
              <a:pPr algn="ctr"/>
              <a:t>4/9/2019</a:t>
            </a:fld>
            <a:endParaRPr lang="en-US" sz="2000">
              <a:solidFill>
                <a:srgbClr val="FFFFFF"/>
              </a:solidFill>
            </a:endParaRPr>
          </a:p>
        </p:txBody>
      </p:sp>
      <p:sp>
        <p:nvSpPr>
          <p:cNvPr id="17" name="Footer Placeholder 16"/>
          <p:cNvSpPr>
            <a:spLocks noGrp="1"/>
          </p:cNvSpPr>
          <p:nvPr>
            <p:ph type="ftr" sz="quarter" idx="11"/>
          </p:nvPr>
        </p:nvSpPr>
        <p:spPr>
          <a:xfrm>
            <a:off x="2085393" y="236539"/>
            <a:ext cx="5867400" cy="365125"/>
          </a:xfrm>
        </p:spPr>
        <p:txBody>
          <a:bodyPr/>
          <a:lstStyle>
            <a:lvl1pPr algn="r">
              <a:defRPr>
                <a:solidFill>
                  <a:schemeClr val="tx2"/>
                </a:solidFill>
              </a:defRPr>
            </a:lvl1pPr>
            <a:extLst/>
          </a:lstStyle>
          <a:p>
            <a:pPr algn="r"/>
            <a:endParaRPr lang="en-US">
              <a:solidFill>
                <a:schemeClr val="tx2"/>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extLst/>
          </a:lstStyle>
          <a:p>
            <a:fld id="{8F82E0A0-C266-4798-8C8F-B9F91E9DA37E}" type="slidenum">
              <a:rPr lang="en-US" smtClean="0">
                <a:solidFill>
                  <a:schemeClr val="tx2"/>
                </a:solidFill>
              </a:rPr>
              <a:pPr/>
              <a:t>‹#›</a:t>
            </a:fld>
            <a:endParaRPr lang="en-US">
              <a:solidFill>
                <a:schemeClr val="tx2"/>
              </a:solidFill>
            </a:endParaRPr>
          </a:p>
        </p:txBody>
      </p:sp>
      <p:sp>
        <p:nvSpPr>
          <p:cNvPr id="12" name="Rectangle 11"/>
          <p:cNvSpPr>
            <a:spLocks noGrp="1"/>
          </p:cNvSpPr>
          <p:nvPr>
            <p:ph type="title"/>
          </p:nvPr>
        </p:nvSpPr>
        <p:spPr>
          <a:xfrm>
            <a:off x="2362200" y="3124200"/>
            <a:ext cx="6477000" cy="2717800"/>
          </a:xfrm>
        </p:spPr>
        <p:txBody>
          <a:bodyPr rtlCol="0" anchor="b"/>
          <a:lstStyle>
            <a:lvl1pPr>
              <a:defRPr cap="all" baseline="0"/>
            </a:lvl1pPr>
            <a:extLst/>
          </a:lstStyle>
          <a:p>
            <a:r>
              <a:rPr lang="en-US"/>
              <a:t>Click to edit Master title style</a:t>
            </a:r>
            <a:endParaRPr lang="en-US" dirty="0"/>
          </a:p>
        </p:txBody>
      </p:sp>
    </p:spTree>
    <p:extLst>
      <p:ext uri="{BB962C8B-B14F-4D97-AF65-F5344CB8AC3E}">
        <p14:creationId xmlns:p14="http://schemas.microsoft.com/office/powerpoint/2010/main" val="192284555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63124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3" name="Rectangle 2"/>
          <p:cNvSpPr>
            <a:spLocks noGrp="1"/>
          </p:cNvSpPr>
          <p:nvPr>
            <p:ph type="dt" sz="half" idx="10"/>
          </p:nvPr>
        </p:nvSpPr>
        <p:spPr/>
        <p:txBody>
          <a:bodyPr/>
          <a:lstStyle/>
          <a:p>
            <a:fld id="{E4606EA6-EFEA-4C30-9264-4F9291A5780D}" type="datetime1">
              <a:rPr lang="en-US" smtClean="0"/>
              <a:pPr/>
              <a:t>4/9/2019</a:t>
            </a:fld>
            <a:endParaRPr lang="en-US"/>
          </a:p>
        </p:txBody>
      </p:sp>
      <p:sp>
        <p:nvSpPr>
          <p:cNvPr id="4" name="Rectangle 3"/>
          <p:cNvSpPr>
            <a:spLocks noGrp="1"/>
          </p:cNvSpPr>
          <p:nvPr>
            <p:ph type="ftr" sz="quarter" idx="11"/>
          </p:nvPr>
        </p:nvSpPr>
        <p:spPr/>
        <p:txBody>
          <a:bodyPr/>
          <a:lstStyle/>
          <a:p>
            <a:endParaRPr lang="en-US"/>
          </a:p>
        </p:txBody>
      </p:sp>
      <p:sp>
        <p:nvSpPr>
          <p:cNvPr id="5" name="Rectangle 4"/>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a:p>
        </p:txBody>
      </p:sp>
      <p:sp>
        <p:nvSpPr>
          <p:cNvPr id="7" name="Rectangle 6"/>
          <p:cNvSpPr>
            <a:spLocks noGrp="1"/>
          </p:cNvSpPr>
          <p:nvPr>
            <p:ph sz="quarter" idx="13"/>
          </p:nvPr>
        </p:nvSpPr>
        <p:spPr>
          <a:xfrm>
            <a:off x="609600" y="1803400"/>
            <a:ext cx="8153400" cy="436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8615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1" y="2743201"/>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7" name="Rectangle 6"/>
          <p:cNvSpPr/>
          <p:nvPr/>
        </p:nvSpPr>
        <p:spPr>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p>
        </p:txBody>
      </p:sp>
      <p:sp>
        <p:nvSpPr>
          <p:cNvPr id="2" name="Title 1"/>
          <p:cNvSpPr>
            <a:spLocks noGrp="1"/>
          </p:cNvSpPr>
          <p:nvPr>
            <p:ph type="title" hasCustomPrompt="1"/>
          </p:nvPr>
        </p:nvSpPr>
        <p:spPr>
          <a:xfrm>
            <a:off x="1371600" y="1600200"/>
            <a:ext cx="7620000" cy="990600"/>
          </a:xfrm>
        </p:spPr>
        <p:txBody>
          <a:bodyPr/>
          <a:lstStyle>
            <a:lvl1pPr algn="l">
              <a:buNone/>
              <a:defRPr sz="4400" b="0" cap="none">
                <a:solidFill>
                  <a:srgbClr val="FFFFFF"/>
                </a:solidFill>
              </a:defRPr>
            </a:lvl1pPr>
            <a:extLst/>
          </a:lstStyle>
          <a:p>
            <a:r>
              <a:rPr lang="en-US" dirty="0"/>
              <a:t>Click to edit master title style</a:t>
            </a:r>
          </a:p>
        </p:txBody>
      </p:sp>
      <p:sp>
        <p:nvSpPr>
          <p:cNvPr id="12" name="Date Placeholder 11"/>
          <p:cNvSpPr>
            <a:spLocks noGrp="1"/>
          </p:cNvSpPr>
          <p:nvPr>
            <p:ph type="dt" sz="half" idx="10"/>
          </p:nvPr>
        </p:nvSpPr>
        <p:spPr/>
        <p:txBody>
          <a:bodyPr/>
          <a:lstStyle/>
          <a:p>
            <a:fld id="{6FCF9F07-3BC7-4570-B054-79111B0A380C}" type="datetime1">
              <a:rPr lang="en-US" smtClean="0"/>
              <a:pPr/>
              <a:t>4/9/2019</a:t>
            </a:fld>
            <a:endParaRPr lang="en-US"/>
          </a:p>
        </p:txBody>
      </p:sp>
      <p:sp>
        <p:nvSpPr>
          <p:cNvPr id="13" name="Slide Number Placeholder 12"/>
          <p:cNvSpPr>
            <a:spLocks noGrp="1"/>
          </p:cNvSpPr>
          <p:nvPr>
            <p:ph type="sldNum" sz="quarter" idx="11"/>
          </p:nvPr>
        </p:nvSpPr>
        <p:spPr>
          <a:xfrm>
            <a:off x="0" y="1752601"/>
            <a:ext cx="1295400" cy="701676"/>
          </a:xfrm>
        </p:spPr>
        <p:txBody>
          <a:bodyPr>
            <a:noAutofit/>
          </a:bodyPr>
          <a:lstStyle>
            <a:lvl1pPr>
              <a:defRPr sz="2400">
                <a:solidFill>
                  <a:srgbClr val="FFFFFF"/>
                </a:solidFill>
              </a:defRPr>
            </a:lvl1pPr>
            <a:extLst/>
          </a:lstStyle>
          <a:p>
            <a:pPr algn="ctr"/>
            <a:fld id="{8F82E0A0-C266-4798-8C8F-B9F91E9DA37E}" type="slidenum">
              <a:rPr lang="en-US" sz="2400" b="1" smtClean="0">
                <a:solidFill>
                  <a:srgbClr val="FFFFFF"/>
                </a:solidFill>
              </a:rPr>
              <a:pPr algn="ctr"/>
              <a:t>‹#›</a:t>
            </a:fld>
            <a:endParaRPr lang="en-US" sz="2400">
              <a:solidFill>
                <a:srgbClr val="FFFFFF"/>
              </a:solidFill>
            </a:endParaRPr>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297514757"/>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3"/>
          </p:nvPr>
        </p:nvSpPr>
        <p:spPr>
          <a:xfrm>
            <a:off x="609600" y="1803402"/>
            <a:ext cx="3886200" cy="43581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844901" y="1803399"/>
            <a:ext cx="3886200" cy="435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5"/>
          </p:nvPr>
        </p:nvSpPr>
        <p:spPr/>
        <p:txBody>
          <a:bodyPr rtlCol="0"/>
          <a:lstStyle/>
          <a:p>
            <a:fld id="{E4606EA6-EFEA-4C30-9264-4F9291A5780D}" type="datetime1">
              <a:rPr lang="en-US" smtClean="0"/>
              <a:pPr/>
              <a:t>4/9/2019</a:t>
            </a:fld>
            <a:endParaRPr lang="en-US"/>
          </a:p>
        </p:txBody>
      </p:sp>
      <p:sp>
        <p:nvSpPr>
          <p:cNvPr id="10" name="Slide Number Placeholder 9"/>
          <p:cNvSpPr>
            <a:spLocks noGrp="1"/>
          </p:cNvSpPr>
          <p:nvPr>
            <p:ph type="sldNum" sz="quarter" idx="16"/>
          </p:nvPr>
        </p:nvSpPr>
        <p:spPr/>
        <p:txBody>
          <a:bodyPr rtlCol="0"/>
          <a:lstStyle/>
          <a:p>
            <a:pPr algn="ctr"/>
            <a:fld id="{8F82E0A0-C266-4798-8C8F-B9F91E9DA37E}" type="slidenum">
              <a:rPr lang="en-US" sz="1400" b="1" smtClean="0">
                <a:solidFill>
                  <a:srgbClr val="FFFFFF"/>
                </a:solidFill>
              </a:rPr>
              <a:pPr algn="ct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15549605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648" y="157480"/>
            <a:ext cx="8153400" cy="1341120"/>
          </a:xfrm>
        </p:spPr>
        <p:txBody>
          <a:bodyPr anchor="b"/>
          <a:lstStyle>
            <a:lvl1pPr>
              <a:defRPr/>
            </a:lvl1pPr>
            <a:extLst/>
          </a:lstStyle>
          <a:p>
            <a:r>
              <a:rPr lang="en-US"/>
              <a:t>Click to edit Master title style</a:t>
            </a:r>
            <a:endParaRPr lang="en-US" dirty="0"/>
          </a:p>
        </p:txBody>
      </p:sp>
      <p:sp>
        <p:nvSpPr>
          <p:cNvPr id="11" name="Content Placeholder 10"/>
          <p:cNvSpPr>
            <a:spLocks noGrp="1"/>
          </p:cNvSpPr>
          <p:nvPr>
            <p:ph sz="quarter" idx="13"/>
          </p:nvPr>
        </p:nvSpPr>
        <p:spPr>
          <a:xfrm>
            <a:off x="609600" y="2559757"/>
            <a:ext cx="38862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2559757"/>
            <a:ext cx="38862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5"/>
          </p:nvPr>
        </p:nvSpPr>
        <p:spPr/>
        <p:txBody>
          <a:bodyPr rtlCol="0"/>
          <a:lstStyle/>
          <a:p>
            <a:fld id="{E4606EA6-EFEA-4C30-9264-4F9291A5780D}" type="datetime1">
              <a:rPr lang="en-US" smtClean="0"/>
              <a:pPr/>
              <a:t>4/9/2019</a:t>
            </a:fld>
            <a:endParaRPr lang="en-US"/>
          </a:p>
        </p:txBody>
      </p:sp>
      <p:sp>
        <p:nvSpPr>
          <p:cNvPr id="12" name="Slide Number Placeholder 11"/>
          <p:cNvSpPr>
            <a:spLocks noGrp="1"/>
          </p:cNvSpPr>
          <p:nvPr>
            <p:ph type="sldNum" sz="quarter" idx="16"/>
          </p:nvPr>
        </p:nvSpPr>
        <p:spPr/>
        <p:txBody>
          <a:bodyPr rtlCol="0"/>
          <a:lstStyle/>
          <a:p>
            <a:pPr algn="ctr"/>
            <a:fld id="{8F82E0A0-C266-4798-8C8F-B9F91E9DA37E}" type="slidenum">
              <a:rPr lang="en-US" sz="1400" b="1" smtClean="0">
                <a:solidFill>
                  <a:srgbClr val="FFFFFF"/>
                </a:solidFill>
              </a:rPr>
              <a:pPr algn="ct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8"/>
          </p:nvPr>
        </p:nvSpPr>
        <p:spPr>
          <a:xfrm>
            <a:off x="609600" y="1816383"/>
            <a:ext cx="3886200" cy="707136"/>
          </a:xfrm>
          <a:solidFill>
            <a:schemeClr val="accent2"/>
          </a:solidFill>
        </p:spPr>
        <p:txBody>
          <a:bodyPr rtlCol="0" anchor="ctr"/>
          <a:lstStyle>
            <a:lvl1pPr>
              <a:buFontTx/>
              <a:buNone/>
              <a:defRPr sz="2000" b="1">
                <a:solidFill>
                  <a:srgbClr val="FFFFFF"/>
                </a:solidFill>
              </a:defRPr>
            </a:lvl1pPr>
            <a:extLst/>
          </a:lstStyle>
          <a:p>
            <a:pPr lvl="0"/>
            <a:r>
              <a:rPr lang="en-US"/>
              <a:t>Click to edit Master text styles</a:t>
            </a:r>
          </a:p>
        </p:txBody>
      </p:sp>
      <p:sp>
        <p:nvSpPr>
          <p:cNvPr id="15" name="Text Placeholder 14"/>
          <p:cNvSpPr>
            <a:spLocks noGrp="1"/>
          </p:cNvSpPr>
          <p:nvPr>
            <p:ph type="body" sz="quarter" idx="19"/>
          </p:nvPr>
        </p:nvSpPr>
        <p:spPr>
          <a:xfrm>
            <a:off x="4800600" y="1816383"/>
            <a:ext cx="3886200" cy="707136"/>
          </a:xfrm>
          <a:solidFill>
            <a:schemeClr val="accent4"/>
          </a:solidFill>
        </p:spPr>
        <p:txBody>
          <a:bodyPr rtlCol="0" anchor="ctr"/>
          <a:lstStyle>
            <a:lvl1pPr>
              <a:buFontTx/>
              <a:buNone/>
              <a:defRPr sz="2000" b="1">
                <a:solidFill>
                  <a:srgbClr val="FFFFFF"/>
                </a:solidFill>
              </a:defRPr>
            </a:lvl1pPr>
            <a:extLst/>
          </a:lstStyle>
          <a:p>
            <a:pPr lvl="0"/>
            <a:r>
              <a:rPr lang="en-US"/>
              <a:t>Click to edit Master text styles</a:t>
            </a:r>
          </a:p>
        </p:txBody>
      </p:sp>
    </p:spTree>
    <p:extLst>
      <p:ext uri="{BB962C8B-B14F-4D97-AF65-F5344CB8AC3E}">
        <p14:creationId xmlns:p14="http://schemas.microsoft.com/office/powerpoint/2010/main" val="16026952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FADB5D-B7A0-47E3-AD2D-B1A6F8614213}" type="datetime1">
              <a:rPr lang="en-US" smtClean="0"/>
              <a:pPr/>
              <a:t>4/9/2019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437388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pPr/>
              <a:t>4/9/2019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extLst/>
          </a:lstStyle>
          <a:p>
            <a:fld id="{A3F7CB7D-F184-43C7-B6FD-03D728E1BBFF}" type="slidenum">
              <a:rPr lang="en-US" smtClean="0">
                <a:solidFill>
                  <a:schemeClr val="tx2"/>
                </a:solidFill>
              </a:rPr>
              <a:pPr/>
              <a:t>‹#›</a:t>
            </a:fld>
            <a:endParaRPr lang="en-US">
              <a:solidFill>
                <a:schemeClr val="tx2"/>
              </a:solidFill>
            </a:endParaRPr>
          </a:p>
        </p:txBody>
      </p:sp>
    </p:spTree>
    <p:extLst>
      <p:ext uri="{BB962C8B-B14F-4D97-AF65-F5344CB8AC3E}">
        <p14:creationId xmlns:p14="http://schemas.microsoft.com/office/powerpoint/2010/main" val="32848687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7480"/>
            <a:ext cx="8153400" cy="1341120"/>
          </a:xfrm>
        </p:spPr>
        <p:txBody>
          <a:bodyPr anchor="b"/>
          <a:lstStyle>
            <a:lvl1pPr algn="l">
              <a:buNone/>
              <a:defRPr sz="4200" b="0"/>
            </a:lvl1pPr>
            <a:extLst/>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F49A8198-4617-485E-9585-4840B69DBBA6}" type="datetime1">
              <a:rPr lang="en-US" smtClean="0"/>
              <a:pPr/>
              <a:t>4/9/2019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solidFill>
                  <a:srgbClr val="FFFFFF"/>
                </a:solidFill>
              </a:rPr>
              <a:pPr/>
              <a:t>‹#›</a:t>
            </a:fld>
            <a:endParaRPr lang="en-US">
              <a:solidFill>
                <a:srgbClr val="FFFFFF"/>
              </a:solidFill>
            </a:endParaRPr>
          </a:p>
        </p:txBody>
      </p:sp>
      <p:sp>
        <p:nvSpPr>
          <p:cNvPr id="3" name="Text Placeholder 2"/>
          <p:cNvSpPr>
            <a:spLocks noGrp="1"/>
          </p:cNvSpPr>
          <p:nvPr>
            <p:ph type="body" idx="1"/>
          </p:nvPr>
        </p:nvSpPr>
        <p:spPr>
          <a:xfrm>
            <a:off x="609600" y="1905000"/>
            <a:ext cx="1600200"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9" name="Content Placeholder 8"/>
          <p:cNvSpPr>
            <a:spLocks noGrp="1"/>
          </p:cNvSpPr>
          <p:nvPr>
            <p:ph sz="quarter" idx="13"/>
          </p:nvPr>
        </p:nvSpPr>
        <p:spPr>
          <a:xfrm>
            <a:off x="2362200" y="1905000"/>
            <a:ext cx="64008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36543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4559808"/>
          </a:xfrm>
          <a:solidFill>
            <a:schemeClr val="tx2">
              <a:shade val="50000"/>
            </a:schemeClr>
          </a:solidFill>
          <a:ln>
            <a:noFill/>
          </a:ln>
        </p:spPr>
        <p:txBody>
          <a:bodyPr/>
          <a:lstStyle>
            <a:lvl1pPr>
              <a:buNone/>
              <a:defRPr sz="3200"/>
            </a:lvl1pPr>
            <a:extLst/>
          </a:lstStyle>
          <a:p>
            <a:r>
              <a:rPr lang="en-US"/>
              <a:t>Drag picture to placeholder or click icon to add</a:t>
            </a: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extLst/>
          </a:lstStyle>
          <a:p>
            <a:pPr lvl="0"/>
            <a:r>
              <a:rPr lang="en-US"/>
              <a:t>Click to edit Master text styles</a:t>
            </a:r>
          </a:p>
        </p:txBody>
      </p:sp>
      <p:sp>
        <p:nvSpPr>
          <p:cNvPr id="8" name="Rectangle 7"/>
          <p:cNvSpPr/>
          <p:nvPr/>
        </p:nvSpPr>
        <p:spPr>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p>
        </p:txBody>
      </p:sp>
      <p:sp>
        <p:nvSpPr>
          <p:cNvPr id="10" name="Rectangle 9"/>
          <p:cNvSpPr/>
          <p:nvPr/>
        </p:nvSpPr>
        <p:spPr>
          <a:xfrm>
            <a:off x="1545336" y="4654296"/>
            <a:ext cx="758952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p>
        </p:txBody>
      </p:sp>
      <p:sp>
        <p:nvSpPr>
          <p:cNvPr id="2" name="Title 1"/>
          <p:cNvSpPr>
            <a:spLocks noGrp="1"/>
          </p:cNvSpPr>
          <p:nvPr>
            <p:ph type="title"/>
          </p:nvPr>
        </p:nvSpPr>
        <p:spPr>
          <a:xfrm>
            <a:off x="1600200" y="4724400"/>
            <a:ext cx="7315200" cy="609600"/>
          </a:xfrm>
        </p:spPr>
        <p:txBody>
          <a:bodyPr anchor="ctr"/>
          <a:lstStyle>
            <a:lvl1pPr algn="l">
              <a:buNone/>
              <a:defRPr sz="2800" b="0">
                <a:solidFill>
                  <a:srgbClr val="FFFFFF"/>
                </a:solidFill>
              </a:defRPr>
            </a:lvl1pPr>
            <a:extLst/>
          </a:lstStyle>
          <a:p>
            <a:r>
              <a:rPr lang="en-US"/>
              <a:t>Click to edit Master title style</a:t>
            </a:r>
            <a:endParaRPr lang="en-US" dirty="0"/>
          </a:p>
        </p:txBody>
      </p:sp>
      <p:sp>
        <p:nvSpPr>
          <p:cNvPr id="11" name="Rectangle 10"/>
          <p:cNvSpPr/>
          <p:nvPr/>
        </p:nvSpPr>
        <p:spPr>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p>
        </p:txBody>
      </p:sp>
      <p:sp>
        <p:nvSpPr>
          <p:cNvPr id="12" name="Date Placeholder 11"/>
          <p:cNvSpPr>
            <a:spLocks noGrp="1"/>
          </p:cNvSpPr>
          <p:nvPr>
            <p:ph type="dt" sz="half" idx="10"/>
          </p:nvPr>
        </p:nvSpPr>
        <p:spPr>
          <a:xfrm>
            <a:off x="6248400" y="6248400"/>
            <a:ext cx="2667000" cy="365125"/>
          </a:xfrm>
        </p:spPr>
        <p:txBody>
          <a:bodyPr rtlCol="0"/>
          <a:lstStyle/>
          <a:p>
            <a:fld id="{E4606EA6-EFEA-4C30-9264-4F9291A5780D}" type="datetime1">
              <a:rPr lang="en-US" smtClean="0"/>
              <a:pPr/>
              <a:t>4/9/2019</a:t>
            </a:fld>
            <a:endParaRPr lang="en-US"/>
          </a:p>
        </p:txBody>
      </p:sp>
      <p:sp>
        <p:nvSpPr>
          <p:cNvPr id="13" name="Slide Number Placeholder 12"/>
          <p:cNvSpPr>
            <a:spLocks noGrp="1"/>
          </p:cNvSpPr>
          <p:nvPr>
            <p:ph type="sldNum" sz="quarter" idx="11"/>
          </p:nvPr>
        </p:nvSpPr>
        <p:spPr>
          <a:xfrm>
            <a:off x="0" y="4667249"/>
            <a:ext cx="1447800" cy="663579"/>
          </a:xfrm>
        </p:spPr>
        <p:txBody>
          <a:bodyPr rtlCol="0"/>
          <a:lstStyle>
            <a:lvl1pPr>
              <a:defRPr sz="2800"/>
            </a:lvl1pPr>
            <a:extLst/>
          </a:lstStyle>
          <a:p>
            <a:pPr algn="ctr"/>
            <a:fld id="{8F82E0A0-C266-4798-8C8F-B9F91E9DA37E}" type="slidenum">
              <a:rPr lang="en-US" sz="2800" b="1" smtClean="0">
                <a:solidFill>
                  <a:srgbClr val="FFFFFF"/>
                </a:solidFill>
              </a:rPr>
              <a:pPr algn="ctr"/>
              <a:t>‹#›</a:t>
            </a:fld>
            <a:endParaRPr lang="en-US" sz="2800"/>
          </a:p>
        </p:txBody>
      </p:sp>
      <p:sp>
        <p:nvSpPr>
          <p:cNvPr id="14" name="Footer Placeholder 13"/>
          <p:cNvSpPr>
            <a:spLocks noGrp="1"/>
          </p:cNvSpPr>
          <p:nvPr>
            <p:ph type="ftr" sz="quarter" idx="12"/>
          </p:nvPr>
        </p:nvSpPr>
        <p:spPr>
          <a:xfrm>
            <a:off x="1600200" y="6248207"/>
            <a:ext cx="4572000" cy="365125"/>
          </a:xfrm>
        </p:spPr>
        <p:txBody>
          <a:bodyPr rtlCol="0"/>
          <a:lstStyle/>
          <a:p>
            <a:endParaRPr lang="en-US"/>
          </a:p>
        </p:txBody>
      </p:sp>
    </p:spTree>
    <p:extLst>
      <p:ext uri="{BB962C8B-B14F-4D97-AF65-F5344CB8AC3E}">
        <p14:creationId xmlns:p14="http://schemas.microsoft.com/office/powerpoint/2010/main" val="2992030476"/>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AE5A2AA-EEAC-2048-8E92-5D648083F798}"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7315F5-28D2-0541-9923-D2FE348FBF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8425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E5A2AA-EEAC-2048-8E92-5D648083F798}"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7315F5-28D2-0541-9923-D2FE348FBF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122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91650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E5A2AA-EEAC-2048-8E92-5D648083F798}"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7315F5-28D2-0541-9923-D2FE348FBF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3468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E5A2AA-EEAC-2048-8E92-5D648083F798}" type="datetimeFigureOut">
              <a:rPr lang="en-US" smtClean="0">
                <a:solidFill>
                  <a:prstClr val="black">
                    <a:tint val="75000"/>
                  </a:prstClr>
                </a:solidFill>
              </a:rPr>
              <a:pPr/>
              <a:t>4/9/2019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7315F5-28D2-0541-9923-D2FE348FBF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0187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E5A2AA-EEAC-2048-8E92-5D648083F798}" type="datetimeFigureOut">
              <a:rPr lang="en-US" smtClean="0">
                <a:solidFill>
                  <a:prstClr val="black">
                    <a:tint val="75000"/>
                  </a:prstClr>
                </a:solidFill>
              </a:rPr>
              <a:pPr/>
              <a:t>4/9/2019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7315F5-28D2-0541-9923-D2FE348FBF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5336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E5A2AA-EEAC-2048-8E92-5D648083F798}" type="datetimeFigureOut">
              <a:rPr lang="en-US" smtClean="0">
                <a:solidFill>
                  <a:prstClr val="black">
                    <a:tint val="75000"/>
                  </a:prstClr>
                </a:solidFill>
              </a:rPr>
              <a:pPr/>
              <a:t>4/9/2019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7315F5-28D2-0541-9923-D2FE348FBF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9802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E5A2AA-EEAC-2048-8E92-5D648083F798}" type="datetimeFigureOut">
              <a:rPr lang="en-US" smtClean="0">
                <a:solidFill>
                  <a:prstClr val="black">
                    <a:tint val="75000"/>
                  </a:prstClr>
                </a:solidFill>
              </a:rPr>
              <a:pPr/>
              <a:t>4/9/2019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7315F5-28D2-0541-9923-D2FE348FBF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19513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AE5A2AA-EEAC-2048-8E92-5D648083F798}" type="datetimeFigureOut">
              <a:rPr lang="en-US" smtClean="0">
                <a:solidFill>
                  <a:prstClr val="black">
                    <a:tint val="75000"/>
                  </a:prstClr>
                </a:solidFill>
              </a:rPr>
              <a:pPr/>
              <a:t>4/9/2019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7315F5-28D2-0541-9923-D2FE348FBF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6232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AE5A2AA-EEAC-2048-8E92-5D648083F798}" type="datetimeFigureOut">
              <a:rPr lang="en-US" smtClean="0">
                <a:solidFill>
                  <a:prstClr val="black">
                    <a:tint val="75000"/>
                  </a:prstClr>
                </a:solidFill>
              </a:rPr>
              <a:pPr/>
              <a:t>4/9/2019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7315F5-28D2-0541-9923-D2FE348FBF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3719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E5A2AA-EEAC-2048-8E92-5D648083F798}"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7315F5-28D2-0541-9923-D2FE348FBF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3950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E5A2AA-EEAC-2048-8E92-5D648083F798}"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7315F5-28D2-0541-9923-D2FE348FBF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7740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1779816"/>
            <a:ext cx="9144000" cy="3216729"/>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endParaRPr>
          </a:p>
        </p:txBody>
      </p:sp>
      <p:sp>
        <p:nvSpPr>
          <p:cNvPr id="2" name="Title 1"/>
          <p:cNvSpPr>
            <a:spLocks noGrp="1"/>
          </p:cNvSpPr>
          <p:nvPr>
            <p:ph type="ctrTitle" hasCustomPrompt="1"/>
          </p:nvPr>
        </p:nvSpPr>
        <p:spPr>
          <a:xfrm>
            <a:off x="1143000" y="1122363"/>
            <a:ext cx="7510549" cy="2387600"/>
          </a:xfrm>
        </p:spPr>
        <p:txBody>
          <a:bodyPr anchor="b">
            <a:normAutofit/>
          </a:bodyPr>
          <a:lstStyle>
            <a:lvl1pPr algn="r">
              <a:defRPr sz="4950" b="1">
                <a:latin typeface="Abadi MT Condensed Extra Bold" charset="0"/>
                <a:ea typeface="Abadi MT Condensed Extra Bold" charset="0"/>
                <a:cs typeface="Abadi MT Condensed Extra Bold" charset="0"/>
              </a:defRPr>
            </a:lvl1pPr>
          </a:lstStyle>
          <a:p>
            <a:r>
              <a:rPr lang="en-US" dirty="0"/>
              <a:t>Click </a:t>
            </a:r>
            <a:r>
              <a:rPr lang="en-US"/>
              <a:t>to Master </a:t>
            </a:r>
            <a:r>
              <a:rPr lang="en-US" dirty="0"/>
              <a:t>title style</a:t>
            </a:r>
          </a:p>
        </p:txBody>
      </p:sp>
      <p:sp>
        <p:nvSpPr>
          <p:cNvPr id="3" name="Subtitle 2"/>
          <p:cNvSpPr>
            <a:spLocks noGrp="1"/>
          </p:cNvSpPr>
          <p:nvPr>
            <p:ph type="subTitle" idx="1"/>
          </p:nvPr>
        </p:nvSpPr>
        <p:spPr>
          <a:xfrm>
            <a:off x="1143000" y="3602037"/>
            <a:ext cx="7510549" cy="1655763"/>
          </a:xfrm>
        </p:spPr>
        <p:txBody>
          <a:bodyPr/>
          <a:lstStyle>
            <a:lvl1pPr marL="0" indent="0" algn="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0069D0B8-060C-B143-84AC-3DD78B75C87C}"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2C3D13-87ED-B944-8F51-4A8EE21CADB8}"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stretch>
            <a:fillRect/>
          </a:stretch>
        </p:blipFill>
        <p:spPr>
          <a:xfrm>
            <a:off x="281669" y="2024970"/>
            <a:ext cx="2096861" cy="2795815"/>
          </a:xfrm>
          <a:prstGeom prst="rect">
            <a:avLst/>
          </a:prstGeom>
        </p:spPr>
      </p:pic>
    </p:spTree>
    <p:extLst>
      <p:ext uri="{BB962C8B-B14F-4D97-AF65-F5344CB8AC3E}">
        <p14:creationId xmlns:p14="http://schemas.microsoft.com/office/powerpoint/2010/main" val="3546149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58776"/>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1485900"/>
            <a:ext cx="4629150" cy="4375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593261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6356349"/>
            <a:ext cx="9144000" cy="501651"/>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endParaRPr>
          </a:p>
        </p:txBody>
      </p:sp>
      <p:sp>
        <p:nvSpPr>
          <p:cNvPr id="2" name="Title 1"/>
          <p:cNvSpPr>
            <a:spLocks noGrp="1"/>
          </p:cNvSpPr>
          <p:nvPr>
            <p:ph type="title"/>
          </p:nvPr>
        </p:nvSpPr>
        <p:spPr>
          <a:xfrm>
            <a:off x="381506" y="365125"/>
            <a:ext cx="8438519" cy="1325563"/>
          </a:xfrm>
        </p:spPr>
        <p:txBody>
          <a:bodyPr>
            <a:normAutofit/>
          </a:bodyPr>
          <a:lstStyle>
            <a:lvl1pPr>
              <a:defRPr sz="5400" b="1"/>
            </a:lvl1pPr>
          </a:lstStyle>
          <a:p>
            <a:r>
              <a:rPr lang="en-US" dirty="0"/>
              <a:t>Click to edit</a:t>
            </a:r>
          </a:p>
        </p:txBody>
      </p:sp>
      <p:sp>
        <p:nvSpPr>
          <p:cNvPr id="3" name="Content Placeholder 2"/>
          <p:cNvSpPr>
            <a:spLocks noGrp="1"/>
          </p:cNvSpPr>
          <p:nvPr>
            <p:ph idx="1"/>
          </p:nvPr>
        </p:nvSpPr>
        <p:spPr>
          <a:xfrm>
            <a:off x="381506" y="1825625"/>
            <a:ext cx="8438519" cy="435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069D0B8-060C-B143-84AC-3DD78B75C87C}"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2C3D13-87ED-B944-8F51-4A8EE21CADB8}"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a:blip r:embed="rId2" cstate="print">
            <a:alphaModFix amt="47000"/>
            <a:extLst>
              <a:ext uri="{28A0092B-C50C-407E-A947-70E740481C1C}">
                <a14:useLocalDpi xmlns:a14="http://schemas.microsoft.com/office/drawing/2010/main" val="0"/>
              </a:ext>
            </a:extLst>
          </a:blip>
          <a:stretch>
            <a:fillRect/>
          </a:stretch>
        </p:blipFill>
        <p:spPr>
          <a:xfrm>
            <a:off x="8511660" y="6056421"/>
            <a:ext cx="560113" cy="783811"/>
          </a:xfrm>
          <a:prstGeom prst="rect">
            <a:avLst/>
          </a:prstGeom>
        </p:spPr>
      </p:pic>
    </p:spTree>
    <p:extLst>
      <p:ext uri="{BB962C8B-B14F-4D97-AF65-F5344CB8AC3E}">
        <p14:creationId xmlns:p14="http://schemas.microsoft.com/office/powerpoint/2010/main" val="38224603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p:bg>
      <p:bgPr>
        <a:gradFill>
          <a:gsLst>
            <a:gs pos="5000">
              <a:schemeClr val="accent4">
                <a:lumMod val="5000"/>
                <a:lumOff val="95000"/>
              </a:schemeClr>
            </a:gs>
            <a:gs pos="42000">
              <a:schemeClr val="accent4">
                <a:lumMod val="40000"/>
                <a:lumOff val="60000"/>
              </a:schemeClr>
            </a:gs>
            <a:gs pos="75000">
              <a:schemeClr val="accent4">
                <a:lumMod val="60000"/>
                <a:lumOff val="40000"/>
              </a:schemeClr>
            </a:gs>
            <a:gs pos="100000">
              <a:schemeClr val="accent4">
                <a:lumMod val="75000"/>
              </a:schemeClr>
            </a:gs>
          </a:gsLst>
          <a:lin ang="2400000" scaled="0"/>
        </a:gradFill>
        <a:effectLst/>
      </p:bgPr>
    </p:bg>
    <p:spTree>
      <p:nvGrpSpPr>
        <p:cNvPr id="1" name=""/>
        <p:cNvGrpSpPr/>
        <p:nvPr/>
      </p:nvGrpSpPr>
      <p:grpSpPr>
        <a:xfrm>
          <a:off x="0" y="0"/>
          <a:ext cx="0" cy="0"/>
          <a:chOff x="0" y="0"/>
          <a:chExt cx="0" cy="0"/>
        </a:xfrm>
      </p:grpSpPr>
      <p:sp>
        <p:nvSpPr>
          <p:cNvPr id="7" name="Rectangle 6"/>
          <p:cNvSpPr/>
          <p:nvPr userDrawn="1"/>
        </p:nvSpPr>
        <p:spPr>
          <a:xfrm>
            <a:off x="0" y="6356349"/>
            <a:ext cx="9144000" cy="501651"/>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endParaRPr>
          </a:p>
        </p:txBody>
      </p:sp>
      <p:sp>
        <p:nvSpPr>
          <p:cNvPr id="2" name="Title 1"/>
          <p:cNvSpPr>
            <a:spLocks noGrp="1"/>
          </p:cNvSpPr>
          <p:nvPr>
            <p:ph type="title"/>
          </p:nvPr>
        </p:nvSpPr>
        <p:spPr>
          <a:xfrm>
            <a:off x="245254" y="365125"/>
            <a:ext cx="8742815" cy="1325563"/>
          </a:xfrm>
        </p:spPr>
        <p:txBody>
          <a:bodyPr>
            <a:normAutofit/>
          </a:bodyPr>
          <a:lstStyle>
            <a:lvl1pPr>
              <a:defRPr sz="5400" b="1"/>
            </a:lvl1pPr>
          </a:lstStyle>
          <a:p>
            <a:r>
              <a:rPr lang="en-US" dirty="0"/>
              <a:t>Click to edit</a:t>
            </a:r>
          </a:p>
        </p:txBody>
      </p:sp>
      <p:sp>
        <p:nvSpPr>
          <p:cNvPr id="3" name="Content Placeholder 2"/>
          <p:cNvSpPr>
            <a:spLocks noGrp="1"/>
          </p:cNvSpPr>
          <p:nvPr>
            <p:ph idx="1"/>
          </p:nvPr>
        </p:nvSpPr>
        <p:spPr>
          <a:xfrm>
            <a:off x="245253" y="1847849"/>
            <a:ext cx="1639562" cy="4351339"/>
          </a:xfrm>
        </p:spPr>
        <p:txBody>
          <a:bodyPr>
            <a:normAutofit/>
          </a:bodyPr>
          <a:lstStyle>
            <a:lvl1pPr marL="0" indent="0">
              <a:buFontTx/>
              <a:buNone/>
              <a:defRPr sz="1500"/>
            </a:lvl1pPr>
          </a:lstStyle>
          <a:p>
            <a:pPr lvl="0"/>
            <a:r>
              <a:rPr lang="en-US" dirty="0"/>
              <a:t>Click to edit Master text styles</a:t>
            </a:r>
          </a:p>
        </p:txBody>
      </p:sp>
      <p:sp>
        <p:nvSpPr>
          <p:cNvPr id="4" name="Date Placeholder 3"/>
          <p:cNvSpPr>
            <a:spLocks noGrp="1"/>
          </p:cNvSpPr>
          <p:nvPr>
            <p:ph type="dt" sz="half" idx="10"/>
          </p:nvPr>
        </p:nvSpPr>
        <p:spPr/>
        <p:txBody>
          <a:bodyPr/>
          <a:lstStyle/>
          <a:p>
            <a:fld id="{0069D0B8-060C-B143-84AC-3DD78B75C87C}"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2C3D13-87ED-B944-8F51-4A8EE21CADB8}"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a:blip r:embed="rId2" cstate="print">
            <a:alphaModFix amt="47000"/>
            <a:extLst>
              <a:ext uri="{28A0092B-C50C-407E-A947-70E740481C1C}">
                <a14:useLocalDpi xmlns:a14="http://schemas.microsoft.com/office/drawing/2010/main" val="0"/>
              </a:ext>
            </a:extLst>
          </a:blip>
          <a:stretch>
            <a:fillRect/>
          </a:stretch>
        </p:blipFill>
        <p:spPr>
          <a:xfrm>
            <a:off x="8511660" y="6056421"/>
            <a:ext cx="560113" cy="783811"/>
          </a:xfrm>
          <a:prstGeom prst="rect">
            <a:avLst/>
          </a:prstGeom>
        </p:spPr>
      </p:pic>
      <p:sp>
        <p:nvSpPr>
          <p:cNvPr id="10" name="TextBox 9"/>
          <p:cNvSpPr txBox="1"/>
          <p:nvPr userDrawn="1"/>
        </p:nvSpPr>
        <p:spPr>
          <a:xfrm>
            <a:off x="27252" y="6458989"/>
            <a:ext cx="1486304" cy="276999"/>
          </a:xfrm>
          <a:prstGeom prst="rect">
            <a:avLst/>
          </a:prstGeom>
          <a:noFill/>
        </p:spPr>
        <p:txBody>
          <a:bodyPr wrap="none" rtlCol="0">
            <a:spAutoFit/>
          </a:bodyPr>
          <a:lstStyle/>
          <a:p>
            <a:r>
              <a:rPr lang="en-US" sz="1200" b="1" kern="1200">
                <a:solidFill>
                  <a:srgbClr val="FFFF00"/>
                </a:solidFill>
                <a:latin typeface="Apple Chancery" charset="0"/>
                <a:ea typeface="Apple Chancery" charset="0"/>
                <a:cs typeface="Apple Chancery" charset="0"/>
              </a:rPr>
              <a:t>Best Practices</a:t>
            </a:r>
          </a:p>
        </p:txBody>
      </p:sp>
      <p:sp>
        <p:nvSpPr>
          <p:cNvPr id="11" name="Content Placeholder 2"/>
          <p:cNvSpPr>
            <a:spLocks noGrp="1"/>
          </p:cNvSpPr>
          <p:nvPr>
            <p:ph idx="13"/>
          </p:nvPr>
        </p:nvSpPr>
        <p:spPr>
          <a:xfrm>
            <a:off x="2103576" y="1847849"/>
            <a:ext cx="6884493" cy="4351339"/>
          </a:xfrm>
        </p:spPr>
        <p:txBody>
          <a:bodyPr>
            <a:normAutofit/>
          </a:bodyPr>
          <a:lstStyle>
            <a:lvl1pPr marL="0" indent="0">
              <a:buFontTx/>
              <a:buNone/>
              <a:defRPr sz="1500"/>
            </a:lvl1pPr>
          </a:lstStyle>
          <a:p>
            <a:pPr lvl="0"/>
            <a:r>
              <a:rPr lang="en-US" dirty="0"/>
              <a:t>Click to edit Master text styles</a:t>
            </a:r>
          </a:p>
        </p:txBody>
      </p:sp>
    </p:spTree>
    <p:extLst>
      <p:ext uri="{BB962C8B-B14F-4D97-AF65-F5344CB8AC3E}">
        <p14:creationId xmlns:p14="http://schemas.microsoft.com/office/powerpoint/2010/main" val="8424408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69D0B8-060C-B143-84AC-3DD78B75C87C}"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2C3D13-87ED-B944-8F51-4A8EE21CAD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68021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b="1"/>
            </a:lvl1pPr>
          </a:lstStyle>
          <a:p>
            <a:r>
              <a:rPr lang="en-US" dirty="0"/>
              <a:t>Click to edit</a:t>
            </a:r>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69D0B8-060C-B143-84AC-3DD78B75C87C}" type="datetimeFigureOut">
              <a:rPr lang="en-US" smtClean="0">
                <a:solidFill>
                  <a:prstClr val="black">
                    <a:tint val="75000"/>
                  </a:prstClr>
                </a:solidFill>
              </a:rPr>
              <a:pPr/>
              <a:t>4/9/2019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2C3D13-87ED-B944-8F51-4A8EE21CADB8}"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0" y="6311901"/>
            <a:ext cx="9144000" cy="546100"/>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endParaRPr>
          </a:p>
        </p:txBody>
      </p:sp>
      <p:pic>
        <p:nvPicPr>
          <p:cNvPr id="10" name="Picture 9"/>
          <p:cNvPicPr>
            <a:picLocks noChangeAspect="1"/>
          </p:cNvPicPr>
          <p:nvPr userDrawn="1"/>
        </p:nvPicPr>
        <p:blipFill>
          <a:blip r:embed="rId2" cstate="print">
            <a:alphaModFix amt="47000"/>
            <a:extLst>
              <a:ext uri="{28A0092B-C50C-407E-A947-70E740481C1C}">
                <a14:useLocalDpi xmlns:a14="http://schemas.microsoft.com/office/drawing/2010/main" val="0"/>
              </a:ext>
            </a:extLst>
          </a:blip>
          <a:stretch>
            <a:fillRect/>
          </a:stretch>
        </p:blipFill>
        <p:spPr>
          <a:xfrm>
            <a:off x="8511660" y="6056421"/>
            <a:ext cx="560113" cy="783811"/>
          </a:xfrm>
          <a:prstGeom prst="rect">
            <a:avLst/>
          </a:prstGeom>
        </p:spPr>
      </p:pic>
    </p:spTree>
    <p:extLst>
      <p:ext uri="{BB962C8B-B14F-4D97-AF65-F5344CB8AC3E}">
        <p14:creationId xmlns:p14="http://schemas.microsoft.com/office/powerpoint/2010/main" val="27930307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0654" y="365125"/>
            <a:ext cx="8474528" cy="1325563"/>
          </a:xfrm>
        </p:spPr>
        <p:txBody>
          <a:bodyPr>
            <a:normAutofit/>
          </a:bodyPr>
          <a:lstStyle>
            <a:lvl1pPr>
              <a:defRPr sz="5400" b="1"/>
            </a:lvl1pPr>
          </a:lstStyle>
          <a:p>
            <a:r>
              <a:rPr lang="en-US" dirty="0"/>
              <a:t>Click to edit</a:t>
            </a:r>
          </a:p>
        </p:txBody>
      </p:sp>
      <p:sp>
        <p:nvSpPr>
          <p:cNvPr id="3" name="Text Placeholder 2"/>
          <p:cNvSpPr>
            <a:spLocks noGrp="1"/>
          </p:cNvSpPr>
          <p:nvPr>
            <p:ph type="body" idx="1"/>
          </p:nvPr>
        </p:nvSpPr>
        <p:spPr>
          <a:xfrm>
            <a:off x="330654" y="1681163"/>
            <a:ext cx="4167528" cy="474208"/>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330654" y="2277610"/>
            <a:ext cx="4167528" cy="3912055"/>
          </a:xfrm>
        </p:spPr>
        <p:txBody>
          <a:bodyPr>
            <a:normAutofit/>
          </a:bodyPr>
          <a:lstStyle>
            <a:lvl1pPr marL="0" indent="0">
              <a:buFontTx/>
              <a:buNone/>
              <a:defRPr sz="1350"/>
            </a:lvl1pPr>
          </a:lstStyle>
          <a:p>
            <a:pPr lvl="0"/>
            <a:r>
              <a:rPr lang="en-US" dirty="0"/>
              <a:t>Click to edit Master text styles</a:t>
            </a:r>
          </a:p>
        </p:txBody>
      </p:sp>
      <p:sp>
        <p:nvSpPr>
          <p:cNvPr id="5" name="Text Placeholder 4"/>
          <p:cNvSpPr>
            <a:spLocks noGrp="1"/>
          </p:cNvSpPr>
          <p:nvPr>
            <p:ph type="body" sz="quarter" idx="3"/>
          </p:nvPr>
        </p:nvSpPr>
        <p:spPr>
          <a:xfrm>
            <a:off x="4629150" y="1681163"/>
            <a:ext cx="4176032" cy="474208"/>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29150" y="2277610"/>
            <a:ext cx="4176032" cy="3912055"/>
          </a:xfrm>
        </p:spPr>
        <p:txBody>
          <a:bodyPr>
            <a:normAutofit/>
          </a:bodyPr>
          <a:lstStyle>
            <a:lvl1pPr marL="0" indent="0">
              <a:buFontTx/>
              <a:buNone/>
              <a:defRPr sz="1350"/>
            </a:lvl1pPr>
          </a:lstStyle>
          <a:p>
            <a:pPr lvl="0"/>
            <a:r>
              <a:rPr lang="en-US" dirty="0"/>
              <a:t>Click</a:t>
            </a:r>
          </a:p>
        </p:txBody>
      </p:sp>
      <p:sp>
        <p:nvSpPr>
          <p:cNvPr id="7" name="Date Placeholder 6"/>
          <p:cNvSpPr>
            <a:spLocks noGrp="1"/>
          </p:cNvSpPr>
          <p:nvPr>
            <p:ph type="dt" sz="half" idx="10"/>
          </p:nvPr>
        </p:nvSpPr>
        <p:spPr/>
        <p:txBody>
          <a:bodyPr/>
          <a:lstStyle/>
          <a:p>
            <a:fld id="{0069D0B8-060C-B143-84AC-3DD78B75C87C}" type="datetimeFigureOut">
              <a:rPr lang="en-US" smtClean="0">
                <a:solidFill>
                  <a:prstClr val="black">
                    <a:tint val="75000"/>
                  </a:prstClr>
                </a:solidFill>
              </a:rPr>
              <a:pPr/>
              <a:t>4/9/2019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02C3D13-87ED-B944-8F51-4A8EE21CADB8}" type="slidenum">
              <a:rPr lang="en-US" smtClean="0">
                <a:solidFill>
                  <a:prstClr val="black">
                    <a:tint val="75000"/>
                  </a:prstClr>
                </a:solidFill>
              </a:rPr>
              <a:pPr/>
              <a:t>‹#›</a:t>
            </a:fld>
            <a:endParaRPr lang="en-US">
              <a:solidFill>
                <a:prstClr val="black">
                  <a:tint val="75000"/>
                </a:prstClr>
              </a:solidFill>
            </a:endParaRPr>
          </a:p>
        </p:txBody>
      </p:sp>
      <p:sp>
        <p:nvSpPr>
          <p:cNvPr id="10" name="Rectangle 9"/>
          <p:cNvSpPr/>
          <p:nvPr userDrawn="1"/>
        </p:nvSpPr>
        <p:spPr>
          <a:xfrm>
            <a:off x="0" y="6311901"/>
            <a:ext cx="9144000" cy="546100"/>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endParaRPr>
          </a:p>
        </p:txBody>
      </p:sp>
      <p:pic>
        <p:nvPicPr>
          <p:cNvPr id="12" name="Picture 11"/>
          <p:cNvPicPr>
            <a:picLocks noChangeAspect="1"/>
          </p:cNvPicPr>
          <p:nvPr userDrawn="1"/>
        </p:nvPicPr>
        <p:blipFill>
          <a:blip r:embed="rId2" cstate="print">
            <a:alphaModFix amt="47000"/>
            <a:extLst>
              <a:ext uri="{28A0092B-C50C-407E-A947-70E740481C1C}">
                <a14:useLocalDpi xmlns:a14="http://schemas.microsoft.com/office/drawing/2010/main" val="0"/>
              </a:ext>
            </a:extLst>
          </a:blip>
          <a:stretch>
            <a:fillRect/>
          </a:stretch>
        </p:blipFill>
        <p:spPr>
          <a:xfrm>
            <a:off x="8511660" y="6056421"/>
            <a:ext cx="560113" cy="783811"/>
          </a:xfrm>
          <a:prstGeom prst="rect">
            <a:avLst/>
          </a:prstGeom>
        </p:spPr>
      </p:pic>
    </p:spTree>
    <p:extLst>
      <p:ext uri="{BB962C8B-B14F-4D97-AF65-F5344CB8AC3E}">
        <p14:creationId xmlns:p14="http://schemas.microsoft.com/office/powerpoint/2010/main" val="18168211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0654" y="365125"/>
            <a:ext cx="8474528" cy="1325563"/>
          </a:xfrm>
        </p:spPr>
        <p:txBody>
          <a:bodyPr>
            <a:normAutofit/>
          </a:bodyPr>
          <a:lstStyle>
            <a:lvl1pPr>
              <a:defRPr sz="5400" b="1"/>
            </a:lvl1pPr>
          </a:lstStyle>
          <a:p>
            <a:r>
              <a:rPr lang="en-US" dirty="0"/>
              <a:t>Click to edit</a:t>
            </a:r>
          </a:p>
        </p:txBody>
      </p:sp>
      <p:sp>
        <p:nvSpPr>
          <p:cNvPr id="3" name="Text Placeholder 2"/>
          <p:cNvSpPr>
            <a:spLocks noGrp="1"/>
          </p:cNvSpPr>
          <p:nvPr>
            <p:ph type="body" idx="1"/>
          </p:nvPr>
        </p:nvSpPr>
        <p:spPr>
          <a:xfrm>
            <a:off x="330654" y="1681163"/>
            <a:ext cx="4167528" cy="474208"/>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330654" y="2202720"/>
            <a:ext cx="4167528" cy="1193801"/>
          </a:xfrm>
          <a:solidFill>
            <a:schemeClr val="accent5">
              <a:lumMod val="20000"/>
              <a:lumOff val="80000"/>
            </a:schemeClr>
          </a:solidFill>
        </p:spPr>
        <p:txBody>
          <a:bodyPr>
            <a:normAutofit/>
          </a:bodyPr>
          <a:lstStyle>
            <a:lvl1pPr marL="0" indent="0">
              <a:buFontTx/>
              <a:buNone/>
              <a:defRPr sz="1350"/>
            </a:lvl1pPr>
          </a:lstStyle>
          <a:p>
            <a:pPr lvl="0"/>
            <a:r>
              <a:rPr lang="en-US" dirty="0"/>
              <a:t>Click to edit Master text styles</a:t>
            </a:r>
          </a:p>
        </p:txBody>
      </p:sp>
      <p:sp>
        <p:nvSpPr>
          <p:cNvPr id="5" name="Text Placeholder 4"/>
          <p:cNvSpPr>
            <a:spLocks noGrp="1"/>
          </p:cNvSpPr>
          <p:nvPr>
            <p:ph type="body" sz="quarter" idx="3"/>
          </p:nvPr>
        </p:nvSpPr>
        <p:spPr>
          <a:xfrm>
            <a:off x="4629150" y="1681163"/>
            <a:ext cx="4176032" cy="474208"/>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29150" y="2229171"/>
            <a:ext cx="4176032" cy="1167349"/>
          </a:xfrm>
          <a:solidFill>
            <a:schemeClr val="accent5">
              <a:lumMod val="40000"/>
              <a:lumOff val="60000"/>
            </a:schemeClr>
          </a:solidFill>
        </p:spPr>
        <p:txBody>
          <a:bodyPr>
            <a:normAutofit/>
          </a:bodyPr>
          <a:lstStyle>
            <a:lvl1pPr marL="0" indent="0">
              <a:buFontTx/>
              <a:buNone/>
              <a:defRPr sz="1350"/>
            </a:lvl1pPr>
          </a:lstStyle>
          <a:p>
            <a:pPr lvl="0"/>
            <a:r>
              <a:rPr lang="en-US" dirty="0"/>
              <a:t>Click</a:t>
            </a:r>
          </a:p>
        </p:txBody>
      </p:sp>
      <p:sp>
        <p:nvSpPr>
          <p:cNvPr id="7" name="Date Placeholder 6"/>
          <p:cNvSpPr>
            <a:spLocks noGrp="1"/>
          </p:cNvSpPr>
          <p:nvPr>
            <p:ph type="dt" sz="half" idx="10"/>
          </p:nvPr>
        </p:nvSpPr>
        <p:spPr/>
        <p:txBody>
          <a:bodyPr/>
          <a:lstStyle/>
          <a:p>
            <a:fld id="{0069D0B8-060C-B143-84AC-3DD78B75C87C}" type="datetimeFigureOut">
              <a:rPr lang="en-US" smtClean="0">
                <a:solidFill>
                  <a:prstClr val="black">
                    <a:tint val="75000"/>
                  </a:prstClr>
                </a:solidFill>
              </a:rPr>
              <a:pPr/>
              <a:t>4/9/2019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02C3D13-87ED-B944-8F51-4A8EE21CADB8}" type="slidenum">
              <a:rPr lang="en-US" smtClean="0">
                <a:solidFill>
                  <a:prstClr val="black">
                    <a:tint val="75000"/>
                  </a:prstClr>
                </a:solidFill>
              </a:rPr>
              <a:pPr/>
              <a:t>‹#›</a:t>
            </a:fld>
            <a:endParaRPr lang="en-US">
              <a:solidFill>
                <a:prstClr val="black">
                  <a:tint val="75000"/>
                </a:prstClr>
              </a:solidFill>
            </a:endParaRPr>
          </a:p>
        </p:txBody>
      </p:sp>
      <p:sp>
        <p:nvSpPr>
          <p:cNvPr id="10" name="Rectangle 9"/>
          <p:cNvSpPr/>
          <p:nvPr userDrawn="1"/>
        </p:nvSpPr>
        <p:spPr>
          <a:xfrm>
            <a:off x="0" y="6311901"/>
            <a:ext cx="9144000" cy="546100"/>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endParaRPr>
          </a:p>
        </p:txBody>
      </p:sp>
      <p:pic>
        <p:nvPicPr>
          <p:cNvPr id="12" name="Picture 11"/>
          <p:cNvPicPr>
            <a:picLocks noChangeAspect="1"/>
          </p:cNvPicPr>
          <p:nvPr userDrawn="1"/>
        </p:nvPicPr>
        <p:blipFill>
          <a:blip r:embed="rId2" cstate="print">
            <a:alphaModFix amt="47000"/>
            <a:extLst>
              <a:ext uri="{28A0092B-C50C-407E-A947-70E740481C1C}">
                <a14:useLocalDpi xmlns:a14="http://schemas.microsoft.com/office/drawing/2010/main" val="0"/>
              </a:ext>
            </a:extLst>
          </a:blip>
          <a:stretch>
            <a:fillRect/>
          </a:stretch>
        </p:blipFill>
        <p:spPr>
          <a:xfrm>
            <a:off x="8511660" y="6056421"/>
            <a:ext cx="560113" cy="783811"/>
          </a:xfrm>
          <a:prstGeom prst="rect">
            <a:avLst/>
          </a:prstGeom>
        </p:spPr>
      </p:pic>
      <p:sp>
        <p:nvSpPr>
          <p:cNvPr id="13" name="Text Placeholder 2"/>
          <p:cNvSpPr>
            <a:spLocks noGrp="1"/>
          </p:cNvSpPr>
          <p:nvPr>
            <p:ph type="body" idx="13"/>
          </p:nvPr>
        </p:nvSpPr>
        <p:spPr>
          <a:xfrm>
            <a:off x="330654" y="4058063"/>
            <a:ext cx="4167528" cy="474208"/>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4" name="Content Placeholder 3"/>
          <p:cNvSpPr>
            <a:spLocks noGrp="1"/>
          </p:cNvSpPr>
          <p:nvPr>
            <p:ph sz="half" idx="14"/>
          </p:nvPr>
        </p:nvSpPr>
        <p:spPr>
          <a:xfrm>
            <a:off x="330654" y="4579618"/>
            <a:ext cx="4167528" cy="1193801"/>
          </a:xfrm>
          <a:solidFill>
            <a:schemeClr val="accent5">
              <a:lumMod val="60000"/>
              <a:lumOff val="40000"/>
            </a:schemeClr>
          </a:solidFill>
        </p:spPr>
        <p:txBody>
          <a:bodyPr>
            <a:normAutofit/>
          </a:bodyPr>
          <a:lstStyle>
            <a:lvl1pPr marL="0" indent="0">
              <a:buFontTx/>
              <a:buNone/>
              <a:defRPr sz="1350"/>
            </a:lvl1pPr>
          </a:lstStyle>
          <a:p>
            <a:pPr lvl="0"/>
            <a:r>
              <a:rPr lang="en-US" dirty="0"/>
              <a:t>Click to edit Master text styles</a:t>
            </a:r>
          </a:p>
        </p:txBody>
      </p:sp>
      <p:sp>
        <p:nvSpPr>
          <p:cNvPr id="15" name="Text Placeholder 4"/>
          <p:cNvSpPr>
            <a:spLocks noGrp="1"/>
          </p:cNvSpPr>
          <p:nvPr>
            <p:ph type="body" sz="quarter" idx="15"/>
          </p:nvPr>
        </p:nvSpPr>
        <p:spPr>
          <a:xfrm>
            <a:off x="4629150" y="4058063"/>
            <a:ext cx="4176032" cy="474208"/>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6" name="Content Placeholder 5"/>
          <p:cNvSpPr>
            <a:spLocks noGrp="1"/>
          </p:cNvSpPr>
          <p:nvPr>
            <p:ph sz="quarter" idx="16"/>
          </p:nvPr>
        </p:nvSpPr>
        <p:spPr>
          <a:xfrm>
            <a:off x="4629150" y="4606070"/>
            <a:ext cx="4176032" cy="1167349"/>
          </a:xfrm>
          <a:solidFill>
            <a:schemeClr val="accent5">
              <a:lumMod val="75000"/>
            </a:schemeClr>
          </a:solidFill>
        </p:spPr>
        <p:txBody>
          <a:bodyPr>
            <a:normAutofit/>
          </a:bodyPr>
          <a:lstStyle>
            <a:lvl1pPr marL="0" indent="0">
              <a:buFontTx/>
              <a:buNone/>
              <a:defRPr sz="1350">
                <a:solidFill>
                  <a:schemeClr val="bg1"/>
                </a:solidFill>
              </a:defRPr>
            </a:lvl1pPr>
          </a:lstStyle>
          <a:p>
            <a:pPr lvl="0"/>
            <a:r>
              <a:rPr lang="en-US" dirty="0"/>
              <a:t>Click</a:t>
            </a:r>
          </a:p>
        </p:txBody>
      </p:sp>
    </p:spTree>
    <p:extLst>
      <p:ext uri="{BB962C8B-B14F-4D97-AF65-F5344CB8AC3E}">
        <p14:creationId xmlns:p14="http://schemas.microsoft.com/office/powerpoint/2010/main" val="12234710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b="1"/>
            </a:lvl1pPr>
          </a:lstStyle>
          <a:p>
            <a:r>
              <a:rPr lang="en-US" dirty="0"/>
              <a:t>Click to edit</a:t>
            </a:r>
          </a:p>
        </p:txBody>
      </p:sp>
      <p:sp>
        <p:nvSpPr>
          <p:cNvPr id="3" name="Date Placeholder 2"/>
          <p:cNvSpPr>
            <a:spLocks noGrp="1"/>
          </p:cNvSpPr>
          <p:nvPr>
            <p:ph type="dt" sz="half" idx="10"/>
          </p:nvPr>
        </p:nvSpPr>
        <p:spPr/>
        <p:txBody>
          <a:bodyPr/>
          <a:lstStyle/>
          <a:p>
            <a:fld id="{0069D0B8-060C-B143-84AC-3DD78B75C87C}" type="datetimeFigureOut">
              <a:rPr lang="en-US" smtClean="0">
                <a:solidFill>
                  <a:prstClr val="black">
                    <a:tint val="75000"/>
                  </a:prstClr>
                </a:solidFill>
              </a:rPr>
              <a:pPr/>
              <a:t>4/9/2019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02C3D13-87ED-B944-8F51-4A8EE21CADB8}" type="slidenum">
              <a:rPr lang="en-US" smtClean="0">
                <a:solidFill>
                  <a:prstClr val="black">
                    <a:tint val="75000"/>
                  </a:prstClr>
                </a:solidFill>
              </a:rPr>
              <a:pPr/>
              <a:t>‹#›</a:t>
            </a:fld>
            <a:endParaRPr lang="en-US">
              <a:solidFill>
                <a:prstClr val="black">
                  <a:tint val="75000"/>
                </a:prstClr>
              </a:solidFill>
            </a:endParaRPr>
          </a:p>
        </p:txBody>
      </p:sp>
      <p:sp>
        <p:nvSpPr>
          <p:cNvPr id="6" name="Rectangle 5"/>
          <p:cNvSpPr/>
          <p:nvPr userDrawn="1"/>
        </p:nvSpPr>
        <p:spPr>
          <a:xfrm>
            <a:off x="0" y="6311901"/>
            <a:ext cx="9144000" cy="546100"/>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endParaRPr>
          </a:p>
        </p:txBody>
      </p:sp>
      <p:pic>
        <p:nvPicPr>
          <p:cNvPr id="8" name="Picture 7"/>
          <p:cNvPicPr>
            <a:picLocks noChangeAspect="1"/>
          </p:cNvPicPr>
          <p:nvPr userDrawn="1"/>
        </p:nvPicPr>
        <p:blipFill>
          <a:blip r:embed="rId2" cstate="print">
            <a:alphaModFix amt="47000"/>
            <a:extLst>
              <a:ext uri="{28A0092B-C50C-407E-A947-70E740481C1C}">
                <a14:useLocalDpi xmlns:a14="http://schemas.microsoft.com/office/drawing/2010/main" val="0"/>
              </a:ext>
            </a:extLst>
          </a:blip>
          <a:stretch>
            <a:fillRect/>
          </a:stretch>
        </p:blipFill>
        <p:spPr>
          <a:xfrm>
            <a:off x="8511660" y="6056421"/>
            <a:ext cx="560113" cy="783811"/>
          </a:xfrm>
          <a:prstGeom prst="rect">
            <a:avLst/>
          </a:prstGeom>
        </p:spPr>
      </p:pic>
    </p:spTree>
    <p:extLst>
      <p:ext uri="{BB962C8B-B14F-4D97-AF65-F5344CB8AC3E}">
        <p14:creationId xmlns:p14="http://schemas.microsoft.com/office/powerpoint/2010/main" val="12645387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69D0B8-060C-B143-84AC-3DD78B75C87C}" type="datetimeFigureOut">
              <a:rPr lang="en-US" smtClean="0">
                <a:solidFill>
                  <a:prstClr val="black">
                    <a:tint val="75000"/>
                  </a:prstClr>
                </a:solidFill>
              </a:rPr>
              <a:pPr/>
              <a:t>4/9/2019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02C3D13-87ED-B944-8F51-4A8EE21CADB8}" type="slidenum">
              <a:rPr lang="en-US" smtClean="0">
                <a:solidFill>
                  <a:prstClr val="black">
                    <a:tint val="75000"/>
                  </a:prstClr>
                </a:solidFill>
              </a:rPr>
              <a:pPr/>
              <a:t>‹#›</a:t>
            </a:fld>
            <a:endParaRPr lang="en-US">
              <a:solidFill>
                <a:prstClr val="black">
                  <a:tint val="75000"/>
                </a:prstClr>
              </a:solidFill>
            </a:endParaRPr>
          </a:p>
        </p:txBody>
      </p:sp>
      <p:sp>
        <p:nvSpPr>
          <p:cNvPr id="5" name="Rectangle 4"/>
          <p:cNvSpPr/>
          <p:nvPr userDrawn="1"/>
        </p:nvSpPr>
        <p:spPr>
          <a:xfrm>
            <a:off x="0" y="6311901"/>
            <a:ext cx="9144000" cy="546100"/>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endParaRPr>
          </a:p>
        </p:txBody>
      </p:sp>
      <p:pic>
        <p:nvPicPr>
          <p:cNvPr id="7" name="Picture 6"/>
          <p:cNvPicPr>
            <a:picLocks noChangeAspect="1"/>
          </p:cNvPicPr>
          <p:nvPr userDrawn="1"/>
        </p:nvPicPr>
        <p:blipFill>
          <a:blip r:embed="rId2" cstate="print">
            <a:alphaModFix amt="47000"/>
            <a:extLst>
              <a:ext uri="{28A0092B-C50C-407E-A947-70E740481C1C}">
                <a14:useLocalDpi xmlns:a14="http://schemas.microsoft.com/office/drawing/2010/main" val="0"/>
              </a:ext>
            </a:extLst>
          </a:blip>
          <a:stretch>
            <a:fillRect/>
          </a:stretch>
        </p:blipFill>
        <p:spPr>
          <a:xfrm>
            <a:off x="8511660" y="6056421"/>
            <a:ext cx="560113" cy="783811"/>
          </a:xfrm>
          <a:prstGeom prst="rect">
            <a:avLst/>
          </a:prstGeom>
        </p:spPr>
      </p:pic>
    </p:spTree>
    <p:extLst>
      <p:ext uri="{BB962C8B-B14F-4D97-AF65-F5344CB8AC3E}">
        <p14:creationId xmlns:p14="http://schemas.microsoft.com/office/powerpoint/2010/main" val="36047365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069D0B8-060C-B143-84AC-3DD78B75C87C}" type="datetimeFigureOut">
              <a:rPr lang="en-US" smtClean="0">
                <a:solidFill>
                  <a:prstClr val="black">
                    <a:tint val="75000"/>
                  </a:prstClr>
                </a:solidFill>
              </a:rPr>
              <a:pPr/>
              <a:t>4/9/2019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2C3D13-87ED-B944-8F51-4A8EE21CAD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5735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069D0B8-060C-B143-84AC-3DD78B75C87C}" type="datetimeFigureOut">
              <a:rPr lang="en-US" smtClean="0">
                <a:solidFill>
                  <a:prstClr val="black">
                    <a:tint val="75000"/>
                  </a:prstClr>
                </a:solidFill>
              </a:rPr>
              <a:pPr/>
              <a:t>4/9/2019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2C3D13-87ED-B944-8F51-4A8EE21CADB8}"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0" y="6311901"/>
            <a:ext cx="9144000" cy="546100"/>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endParaRPr>
          </a:p>
        </p:txBody>
      </p:sp>
      <p:pic>
        <p:nvPicPr>
          <p:cNvPr id="10" name="Picture 9"/>
          <p:cNvPicPr>
            <a:picLocks noChangeAspect="1"/>
          </p:cNvPicPr>
          <p:nvPr userDrawn="1"/>
        </p:nvPicPr>
        <p:blipFill>
          <a:blip r:embed="rId2" cstate="print">
            <a:alphaModFix amt="47000"/>
            <a:extLst>
              <a:ext uri="{28A0092B-C50C-407E-A947-70E740481C1C}">
                <a14:useLocalDpi xmlns:a14="http://schemas.microsoft.com/office/drawing/2010/main" val="0"/>
              </a:ext>
            </a:extLst>
          </a:blip>
          <a:stretch>
            <a:fillRect/>
          </a:stretch>
        </p:blipFill>
        <p:spPr>
          <a:xfrm>
            <a:off x="8511660" y="6056421"/>
            <a:ext cx="560113" cy="783811"/>
          </a:xfrm>
          <a:prstGeom prst="rect">
            <a:avLst/>
          </a:prstGeom>
        </p:spPr>
      </p:pic>
    </p:spTree>
    <p:extLst>
      <p:ext uri="{BB962C8B-B14F-4D97-AF65-F5344CB8AC3E}">
        <p14:creationId xmlns:p14="http://schemas.microsoft.com/office/powerpoint/2010/main" val="2061689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6510" y="1276349"/>
            <a:ext cx="2949178" cy="1050131"/>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01691" y="1526381"/>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6510" y="2588418"/>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823410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69D0B8-060C-B143-84AC-3DD78B75C87C}"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2C3D13-87ED-B944-8F51-4A8EE21CAD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6501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69D0B8-060C-B143-84AC-3DD78B75C87C}"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2C3D13-87ED-B944-8F51-4A8EE21CAD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6540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Basic Layout">
    <p:spTree>
      <p:nvGrpSpPr>
        <p:cNvPr id="1" name="Shape 27"/>
        <p:cNvGrpSpPr/>
        <p:nvPr/>
      </p:nvGrpSpPr>
      <p:grpSpPr>
        <a:xfrm>
          <a:off x="0" y="0"/>
          <a:ext cx="0" cy="0"/>
          <a:chOff x="0" y="0"/>
          <a:chExt cx="0" cy="0"/>
        </a:xfrm>
      </p:grpSpPr>
      <p:sp>
        <p:nvSpPr>
          <p:cNvPr id="28" name="Shape 28"/>
          <p:cNvSpPr/>
          <p:nvPr/>
        </p:nvSpPr>
        <p:spPr>
          <a:xfrm>
            <a:off x="0" y="6618000"/>
            <a:ext cx="9144000" cy="240000"/>
          </a:xfrm>
          <a:prstGeom prst="rect">
            <a:avLst/>
          </a:prstGeom>
          <a:solidFill>
            <a:srgbClr val="32AEB8"/>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29" name="Shape 29"/>
          <p:cNvSpPr/>
          <p:nvPr/>
        </p:nvSpPr>
        <p:spPr>
          <a:xfrm>
            <a:off x="0" y="0"/>
            <a:ext cx="9144000" cy="96000"/>
          </a:xfrm>
          <a:prstGeom prst="rect">
            <a:avLst/>
          </a:prstGeom>
          <a:solidFill>
            <a:srgbClr val="32AEB8"/>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30" name="Shape 30"/>
          <p:cNvSpPr txBox="1">
            <a:spLocks noGrp="1"/>
          </p:cNvSpPr>
          <p:nvPr>
            <p:ph type="title"/>
          </p:nvPr>
        </p:nvSpPr>
        <p:spPr>
          <a:xfrm>
            <a:off x="14325" y="191100"/>
            <a:ext cx="9144000" cy="802400"/>
          </a:xfrm>
          <a:prstGeom prst="rect">
            <a:avLst/>
          </a:prstGeom>
          <a:noFill/>
          <a:ln>
            <a:noFill/>
          </a:ln>
        </p:spPr>
        <p:txBody>
          <a:bodyPr wrap="square" lIns="91425" tIns="91425" rIns="91425" bIns="91425" anchor="ctr" anchorCtr="0"/>
          <a:lstStyle>
            <a:lvl1pPr lvl="0" algn="ctr">
              <a:spcBef>
                <a:spcPts val="0"/>
              </a:spcBef>
              <a:buNone/>
              <a:defRPr sz="3600"/>
            </a:lvl1pPr>
            <a:lvl2pPr lvl="1" algn="ctr">
              <a:spcBef>
                <a:spcPts val="0"/>
              </a:spcBef>
              <a:buNone/>
              <a:defRPr/>
            </a:lvl2pPr>
            <a:lvl3pPr lvl="2" algn="ctr">
              <a:spcBef>
                <a:spcPts val="0"/>
              </a:spcBef>
              <a:buNone/>
              <a:defRPr/>
            </a:lvl3pPr>
            <a:lvl4pPr lvl="3" algn="ctr">
              <a:spcBef>
                <a:spcPts val="0"/>
              </a:spcBef>
              <a:buNone/>
              <a:defRPr/>
            </a:lvl4pPr>
            <a:lvl5pPr lvl="4" algn="ctr">
              <a:spcBef>
                <a:spcPts val="0"/>
              </a:spcBef>
              <a:buNone/>
              <a:defRPr/>
            </a:lvl5pPr>
            <a:lvl6pPr lvl="5" algn="ctr">
              <a:spcBef>
                <a:spcPts val="0"/>
              </a:spcBef>
              <a:buNone/>
              <a:defRPr/>
            </a:lvl6pPr>
            <a:lvl7pPr lvl="6" algn="ctr">
              <a:spcBef>
                <a:spcPts val="0"/>
              </a:spcBef>
              <a:buNone/>
              <a:defRPr/>
            </a:lvl7pPr>
            <a:lvl8pPr lvl="7" algn="ctr">
              <a:spcBef>
                <a:spcPts val="0"/>
              </a:spcBef>
              <a:buNone/>
              <a:defRPr/>
            </a:lvl8pPr>
            <a:lvl9pPr lvl="8" algn="ctr">
              <a:spcBef>
                <a:spcPts val="0"/>
              </a:spcBef>
              <a:buNone/>
              <a:defRPr/>
            </a:lvl9pPr>
          </a:lstStyle>
          <a:p>
            <a:endParaRPr/>
          </a:p>
        </p:txBody>
      </p:sp>
      <p:sp>
        <p:nvSpPr>
          <p:cNvPr id="31" name="Shape 31"/>
          <p:cNvSpPr txBox="1">
            <a:spLocks noGrp="1"/>
          </p:cNvSpPr>
          <p:nvPr>
            <p:ph type="subTitle" idx="1"/>
          </p:nvPr>
        </p:nvSpPr>
        <p:spPr>
          <a:xfrm>
            <a:off x="7175" y="984157"/>
            <a:ext cx="9108000" cy="372800"/>
          </a:xfrm>
          <a:prstGeom prst="rect">
            <a:avLst/>
          </a:prstGeom>
          <a:noFill/>
          <a:ln>
            <a:noFill/>
          </a:ln>
        </p:spPr>
        <p:txBody>
          <a:bodyPr wrap="square" lIns="91425" tIns="91425" rIns="91425" bIns="91425" anchor="ctr" anchorCtr="0"/>
          <a:lstStyle>
            <a:lvl1pPr lvl="0" algn="ctr">
              <a:spcBef>
                <a:spcPts val="0"/>
              </a:spcBef>
              <a:buNone/>
              <a:defRPr/>
            </a:lvl1pPr>
            <a:lvl2pPr lvl="1" algn="ctr">
              <a:spcBef>
                <a:spcPts val="0"/>
              </a:spcBef>
              <a:buNone/>
              <a:defRPr/>
            </a:lvl2pPr>
            <a:lvl3pPr lvl="2" algn="ctr">
              <a:spcBef>
                <a:spcPts val="0"/>
              </a:spcBef>
              <a:buNone/>
              <a:defRPr/>
            </a:lvl3pPr>
            <a:lvl4pPr lvl="3" algn="ctr">
              <a:spcBef>
                <a:spcPts val="0"/>
              </a:spcBef>
              <a:buNone/>
              <a:defRPr/>
            </a:lvl4pPr>
            <a:lvl5pPr lvl="4" algn="ctr">
              <a:spcBef>
                <a:spcPts val="0"/>
              </a:spcBef>
              <a:buNone/>
              <a:defRPr/>
            </a:lvl5pPr>
            <a:lvl6pPr lvl="5" algn="ctr">
              <a:spcBef>
                <a:spcPts val="0"/>
              </a:spcBef>
              <a:buNone/>
              <a:defRPr/>
            </a:lvl6pPr>
            <a:lvl7pPr lvl="6" algn="ctr">
              <a:spcBef>
                <a:spcPts val="0"/>
              </a:spcBef>
              <a:buNone/>
              <a:defRPr/>
            </a:lvl7pPr>
            <a:lvl8pPr lvl="7" algn="ctr">
              <a:spcBef>
                <a:spcPts val="0"/>
              </a:spcBef>
              <a:buNone/>
              <a:defRPr/>
            </a:lvl8pPr>
            <a:lvl9pPr lvl="8" algn="ctr">
              <a:spcBef>
                <a:spcPts val="0"/>
              </a:spcBef>
              <a:buNone/>
              <a:defRPr/>
            </a:lvl9pPr>
          </a:lstStyle>
          <a:p>
            <a:endParaRPr/>
          </a:p>
        </p:txBody>
      </p:sp>
    </p:spTree>
    <p:extLst>
      <p:ext uri="{BB962C8B-B14F-4D97-AF65-F5344CB8AC3E}">
        <p14:creationId xmlns:p14="http://schemas.microsoft.com/office/powerpoint/2010/main" val="37345630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1_Agenda Layout">
    <p:spTree>
      <p:nvGrpSpPr>
        <p:cNvPr id="1" name="Shape 10"/>
        <p:cNvGrpSpPr/>
        <p:nvPr/>
      </p:nvGrpSpPr>
      <p:grpSpPr>
        <a:xfrm>
          <a:off x="0" y="0"/>
          <a:ext cx="0" cy="0"/>
          <a:chOff x="0" y="0"/>
          <a:chExt cx="0" cy="0"/>
        </a:xfrm>
      </p:grpSpPr>
      <p:sp>
        <p:nvSpPr>
          <p:cNvPr id="11" name="Shape 11"/>
          <p:cNvSpPr/>
          <p:nvPr/>
        </p:nvSpPr>
        <p:spPr>
          <a:xfrm>
            <a:off x="0" y="0"/>
            <a:ext cx="1584176" cy="6858000"/>
          </a:xfrm>
          <a:prstGeom prst="rect">
            <a:avLst/>
          </a:prstGeom>
          <a:solidFill>
            <a:srgbClr val="32AEB8"/>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pic>
        <p:nvPicPr>
          <p:cNvPr id="7" name="Picture 6">
            <a:extLst>
              <a:ext uri="{FF2B5EF4-FFF2-40B4-BE49-F238E27FC236}">
                <a16:creationId xmlns:a16="http://schemas.microsoft.com/office/drawing/2014/main" id="{34BBCF34-F388-D845-9609-96A6AB351B2B}"/>
              </a:ext>
            </a:extLst>
          </p:cNvPr>
          <p:cNvPicPr>
            <a:picLocks noChangeAspect="1"/>
          </p:cNvPicPr>
          <p:nvPr userDrawn="1"/>
        </p:nvPicPr>
        <p:blipFill>
          <a:blip r:embed="rId2"/>
          <a:stretch>
            <a:fillRect/>
          </a:stretch>
        </p:blipFill>
        <p:spPr>
          <a:xfrm>
            <a:off x="254557" y="4183693"/>
            <a:ext cx="1075063" cy="2315228"/>
          </a:xfrm>
          <a:prstGeom prst="rect">
            <a:avLst/>
          </a:prstGeom>
        </p:spPr>
      </p:pic>
    </p:spTree>
    <p:extLst>
      <p:ext uri="{BB962C8B-B14F-4D97-AF65-F5344CB8AC3E}">
        <p14:creationId xmlns:p14="http://schemas.microsoft.com/office/powerpoint/2010/main" val="31944167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wo Content">
    <p:bg>
      <p:bgPr>
        <a:gradFill>
          <a:gsLst>
            <a:gs pos="1000">
              <a:srgbClr val="FFFF00">
                <a:lumMod val="50000"/>
                <a:lumOff val="50000"/>
              </a:srgbClr>
            </a:gs>
            <a:gs pos="86000">
              <a:schemeClr val="bg1"/>
            </a:gs>
          </a:gsLst>
          <a:lin ang="27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40323" y="265724"/>
            <a:ext cx="4285956" cy="5884985"/>
          </a:xfrm>
        </p:spPr>
        <p:txBody>
          <a:bodyPr/>
          <a:lstStyle/>
          <a:p>
            <a:pPr lvl="0"/>
            <a:r>
              <a:rPr lang="en-US" dirty="0"/>
              <a:t>Recipe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63440" y="265724"/>
            <a:ext cx="4234375" cy="5884985"/>
          </a:xfrm>
        </p:spPr>
        <p:txBody>
          <a:bodyPr/>
          <a:lstStyle/>
          <a:p>
            <a:pPr lvl="0"/>
            <a:r>
              <a:rPr lang="en-US" dirty="0"/>
              <a:t>Flow chart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14879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Section Break Layout">
    <p:spTree>
      <p:nvGrpSpPr>
        <p:cNvPr id="1" name="Shape 17"/>
        <p:cNvGrpSpPr/>
        <p:nvPr/>
      </p:nvGrpSpPr>
      <p:grpSpPr>
        <a:xfrm>
          <a:off x="0" y="0"/>
          <a:ext cx="0" cy="0"/>
          <a:chOff x="0" y="0"/>
          <a:chExt cx="0" cy="0"/>
        </a:xfrm>
      </p:grpSpPr>
      <p:sp>
        <p:nvSpPr>
          <p:cNvPr id="18" name="Shape 18"/>
          <p:cNvSpPr/>
          <p:nvPr/>
        </p:nvSpPr>
        <p:spPr>
          <a:xfrm>
            <a:off x="0" y="3429000"/>
            <a:ext cx="9144000" cy="3429000"/>
          </a:xfrm>
          <a:prstGeom prst="rect">
            <a:avLst/>
          </a:prstGeom>
          <a:solidFill>
            <a:srgbClr val="F2F2F2"/>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19" name="Shape 19"/>
          <p:cNvSpPr/>
          <p:nvPr/>
        </p:nvSpPr>
        <p:spPr>
          <a:xfrm>
            <a:off x="2116108" y="1124744"/>
            <a:ext cx="4896544" cy="4608512"/>
          </a:xfrm>
          <a:prstGeom prst="rect">
            <a:avLst/>
          </a:prstGeom>
          <a:solidFill>
            <a:srgbClr val="32AEB8"/>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20" name="Shape 20"/>
          <p:cNvSpPr/>
          <p:nvPr/>
        </p:nvSpPr>
        <p:spPr>
          <a:xfrm>
            <a:off x="2116108" y="0"/>
            <a:ext cx="4896544" cy="260648"/>
          </a:xfrm>
          <a:prstGeom prst="rect">
            <a:avLst/>
          </a:prstGeom>
          <a:solidFill>
            <a:srgbClr val="32AEB8"/>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21" name="Shape 21"/>
          <p:cNvSpPr/>
          <p:nvPr/>
        </p:nvSpPr>
        <p:spPr>
          <a:xfrm>
            <a:off x="2116108" y="6597352"/>
            <a:ext cx="4896544" cy="260648"/>
          </a:xfrm>
          <a:prstGeom prst="rect">
            <a:avLst/>
          </a:prstGeom>
          <a:solidFill>
            <a:srgbClr val="32AEB8"/>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pic>
        <p:nvPicPr>
          <p:cNvPr id="22" name="Shape 22" descr="E:\002-KIMS BUSINESS\007-02-Fullslidesppt-Contents\20161228\02-edu\bulb-item.png"/>
          <p:cNvPicPr preferRelativeResize="0"/>
          <p:nvPr/>
        </p:nvPicPr>
        <p:blipFill rotWithShape="1">
          <a:blip r:embed="rId2">
            <a:alphaModFix/>
          </a:blip>
          <a:srcRect/>
          <a:stretch/>
        </p:blipFill>
        <p:spPr>
          <a:xfrm flipH="1">
            <a:off x="4155985" y="1541767"/>
            <a:ext cx="816788" cy="2417069"/>
          </a:xfrm>
          <a:prstGeom prst="rect">
            <a:avLst/>
          </a:prstGeom>
          <a:noFill/>
          <a:ln>
            <a:noFill/>
          </a:ln>
        </p:spPr>
      </p:pic>
      <p:grpSp>
        <p:nvGrpSpPr>
          <p:cNvPr id="7" name="Group 6"/>
          <p:cNvGrpSpPr/>
          <p:nvPr userDrawn="1"/>
        </p:nvGrpSpPr>
        <p:grpSpPr>
          <a:xfrm>
            <a:off x="4091630" y="1456810"/>
            <a:ext cx="945499" cy="2797951"/>
            <a:chOff x="316735" y="2931790"/>
            <a:chExt cx="945499" cy="2098463"/>
          </a:xfrm>
        </p:grpSpPr>
        <p:grpSp>
          <p:nvGrpSpPr>
            <p:cNvPr id="8" name="Group 7"/>
            <p:cNvGrpSpPr/>
            <p:nvPr userDrawn="1"/>
          </p:nvGrpSpPr>
          <p:grpSpPr>
            <a:xfrm>
              <a:off x="316735" y="2931790"/>
              <a:ext cx="945499" cy="2098463"/>
              <a:chOff x="316735" y="2931790"/>
              <a:chExt cx="945499" cy="2098463"/>
            </a:xfrm>
          </p:grpSpPr>
          <p:pic>
            <p:nvPicPr>
              <p:cNvPr id="10" name="Shape 12" descr="E:\002-KIMS BUSINESS\007-02-Fullslidesppt-Contents\20161228\02-edu\bulb-item2.png"/>
              <p:cNvPicPr preferRelativeResize="0"/>
              <p:nvPr/>
            </p:nvPicPr>
            <p:blipFill rotWithShape="1">
              <a:blip r:embed="rId3">
                <a:alphaModFix/>
              </a:blip>
              <a:srcRect/>
              <a:stretch/>
            </p:blipFill>
            <p:spPr>
              <a:xfrm>
                <a:off x="316735" y="2931790"/>
                <a:ext cx="945499" cy="2098463"/>
              </a:xfrm>
              <a:prstGeom prst="rect">
                <a:avLst/>
              </a:prstGeom>
              <a:noFill/>
              <a:ln>
                <a:noFill/>
              </a:ln>
            </p:spPr>
          </p:pic>
          <p:sp>
            <p:nvSpPr>
              <p:cNvPr id="11" name="Oval 10"/>
              <p:cNvSpPr/>
              <p:nvPr userDrawn="1"/>
            </p:nvSpPr>
            <p:spPr>
              <a:xfrm>
                <a:off x="448409" y="3174023"/>
                <a:ext cx="659422" cy="386862"/>
              </a:xfrm>
              <a:prstGeom prst="ellipse">
                <a:avLst/>
              </a:prstGeom>
              <a:solidFill>
                <a:srgbClr val="F2A4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6963" y="3174023"/>
              <a:ext cx="505042" cy="478204"/>
            </a:xfrm>
            <a:prstGeom prst="rect">
              <a:avLst/>
            </a:prstGeom>
          </p:spPr>
        </p:pic>
      </p:grpSp>
    </p:spTree>
    <p:extLst>
      <p:ext uri="{BB962C8B-B14F-4D97-AF65-F5344CB8AC3E}">
        <p14:creationId xmlns:p14="http://schemas.microsoft.com/office/powerpoint/2010/main" val="14781937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4_Basic Layout">
    <p:spTree>
      <p:nvGrpSpPr>
        <p:cNvPr id="1" name="Shape 63"/>
        <p:cNvGrpSpPr/>
        <p:nvPr/>
      </p:nvGrpSpPr>
      <p:grpSpPr>
        <a:xfrm>
          <a:off x="0" y="0"/>
          <a:ext cx="0" cy="0"/>
          <a:chOff x="0" y="0"/>
          <a:chExt cx="0" cy="0"/>
        </a:xfrm>
      </p:grpSpPr>
    </p:spTree>
    <p:extLst>
      <p:ext uri="{BB962C8B-B14F-4D97-AF65-F5344CB8AC3E}">
        <p14:creationId xmlns:p14="http://schemas.microsoft.com/office/powerpoint/2010/main" val="16798522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00600" y="685801"/>
            <a:ext cx="4038600" cy="2914652"/>
          </a:xfrm>
        </p:spPr>
        <p:txBody>
          <a:bodyPr>
            <a:normAutofit/>
          </a:bodyPr>
          <a:lstStyle>
            <a:lvl1pPr>
              <a:defRPr sz="4000" b="1" i="0" baseline="0"/>
            </a:lvl1pPr>
          </a:lstStyle>
          <a:p>
            <a:r>
              <a:rPr lang="en-US" dirty="0"/>
              <a:t>Click to Add Title (Key Message of Presentation)</a:t>
            </a:r>
          </a:p>
        </p:txBody>
      </p:sp>
      <p:sp>
        <p:nvSpPr>
          <p:cNvPr id="3" name="Subtitle 2"/>
          <p:cNvSpPr>
            <a:spLocks noGrp="1"/>
          </p:cNvSpPr>
          <p:nvPr>
            <p:ph type="subTitle" idx="1" hasCustomPrompt="1"/>
          </p:nvPr>
        </p:nvSpPr>
        <p:spPr>
          <a:xfrm>
            <a:off x="4800600" y="3937000"/>
            <a:ext cx="4038600" cy="863600"/>
          </a:xfrm>
        </p:spPr>
        <p:txBody>
          <a:bodyPr>
            <a:normAutofit/>
          </a:bodyPr>
          <a:lstStyle>
            <a:lvl1pPr marL="0" indent="0" algn="ctr">
              <a:buNone/>
              <a:defRPr sz="24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Your Name</a:t>
            </a:r>
          </a:p>
        </p:txBody>
      </p:sp>
      <p:sp>
        <p:nvSpPr>
          <p:cNvPr id="8" name="Picture Placeholder 7"/>
          <p:cNvSpPr>
            <a:spLocks noGrp="1"/>
          </p:cNvSpPr>
          <p:nvPr>
            <p:ph type="pic" sz="quarter" idx="13" hasCustomPrompt="1"/>
          </p:nvPr>
        </p:nvSpPr>
        <p:spPr>
          <a:xfrm>
            <a:off x="304800" y="685800"/>
            <a:ext cx="3886200" cy="4572000"/>
          </a:xfrm>
        </p:spPr>
        <p:txBody>
          <a:bodyPr/>
          <a:lstStyle>
            <a:lvl1pPr marL="0" indent="0" algn="ctr">
              <a:buNone/>
              <a:defRPr baseline="0"/>
            </a:lvl1pPr>
          </a:lstStyle>
          <a:p>
            <a:r>
              <a:rPr lang="en-US" dirty="0"/>
              <a:t>Click to add image</a:t>
            </a:r>
          </a:p>
        </p:txBody>
      </p:sp>
    </p:spTree>
    <p:extLst>
      <p:ext uri="{BB962C8B-B14F-4D97-AF65-F5344CB8AC3E}">
        <p14:creationId xmlns:p14="http://schemas.microsoft.com/office/powerpoint/2010/main" val="4514097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00600" y="1397001"/>
            <a:ext cx="4038600" cy="2914652"/>
          </a:xfrm>
        </p:spPr>
        <p:txBody>
          <a:bodyPr>
            <a:normAutofit/>
          </a:bodyPr>
          <a:lstStyle>
            <a:lvl1pPr>
              <a:defRPr sz="4000" b="1"/>
            </a:lvl1pPr>
          </a:lstStyle>
          <a:p>
            <a:r>
              <a:rPr lang="en-US" dirty="0"/>
              <a:t>Click to Add Final Message of Presentation</a:t>
            </a:r>
          </a:p>
        </p:txBody>
      </p:sp>
      <p:sp>
        <p:nvSpPr>
          <p:cNvPr id="8" name="Picture Placeholder 7"/>
          <p:cNvSpPr>
            <a:spLocks noGrp="1"/>
          </p:cNvSpPr>
          <p:nvPr>
            <p:ph type="pic" sz="quarter" idx="13" hasCustomPrompt="1"/>
          </p:nvPr>
        </p:nvSpPr>
        <p:spPr>
          <a:xfrm>
            <a:off x="304800" y="685800"/>
            <a:ext cx="3886200" cy="4572000"/>
          </a:xfrm>
        </p:spPr>
        <p:txBody>
          <a:bodyPr/>
          <a:lstStyle>
            <a:lvl1pPr marL="0" indent="0" algn="ctr">
              <a:buNone/>
              <a:defRPr baseline="0"/>
            </a:lvl1pPr>
          </a:lstStyle>
          <a:p>
            <a:r>
              <a:rPr lang="en-US" dirty="0"/>
              <a:t>Click to add image</a:t>
            </a:r>
          </a:p>
        </p:txBody>
      </p:sp>
    </p:spTree>
    <p:extLst>
      <p:ext uri="{BB962C8B-B14F-4D97-AF65-F5344CB8AC3E}">
        <p14:creationId xmlns:p14="http://schemas.microsoft.com/office/powerpoint/2010/main" val="34669463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Heading +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lvl1pPr>
          </a:lstStyle>
          <a:p>
            <a:r>
              <a:rPr lang="en-US" dirty="0"/>
              <a:t>Click to Add Key Message of Slide</a:t>
            </a:r>
          </a:p>
        </p:txBody>
      </p:sp>
      <p:sp>
        <p:nvSpPr>
          <p:cNvPr id="3" name="Content Placeholder 2"/>
          <p:cNvSpPr>
            <a:spLocks noGrp="1"/>
          </p:cNvSpPr>
          <p:nvPr>
            <p:ph idx="1" hasCustomPrompt="1"/>
          </p:nvPr>
        </p:nvSpPr>
        <p:spPr/>
        <p:txBody>
          <a:bodyPr/>
          <a:lstStyle>
            <a:lvl1pPr>
              <a:defRPr baseline="0"/>
            </a:lvl1pPr>
            <a:lvl2pPr>
              <a:defRPr/>
            </a:lvl2pPr>
          </a:lstStyle>
          <a:p>
            <a:pPr lvl="0"/>
            <a:r>
              <a:rPr lang="en-US" dirty="0"/>
              <a:t>Click to add text (limit to 5 words per bullet and 5 bullets per page)</a:t>
            </a:r>
          </a:p>
          <a:p>
            <a:pPr lvl="1"/>
            <a:r>
              <a:rPr lang="en-US" dirty="0"/>
              <a:t>Second level </a:t>
            </a:r>
          </a:p>
          <a:p>
            <a:pPr lvl="2"/>
            <a:r>
              <a:rPr lang="en-US" dirty="0"/>
              <a:t>Third level</a:t>
            </a:r>
          </a:p>
          <a:p>
            <a:pPr lvl="3"/>
            <a:r>
              <a:rPr lang="en-US" dirty="0"/>
              <a:t>Fourth level</a:t>
            </a:r>
          </a:p>
        </p:txBody>
      </p:sp>
    </p:spTree>
    <p:extLst>
      <p:ext uri="{BB962C8B-B14F-4D97-AF65-F5344CB8AC3E}">
        <p14:creationId xmlns:p14="http://schemas.microsoft.com/office/powerpoint/2010/main" val="3871471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17.jp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8.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10" Type="http://schemas.openxmlformats.org/officeDocument/2006/relationships/theme" Target="../theme/theme7.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image" Target="../media/image14.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theme" Target="../theme/theme9.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1164431"/>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04142" y="400050"/>
            <a:ext cx="1536616" cy="415086"/>
          </a:xfrm>
          <a:prstGeom prst="rect">
            <a:avLst/>
          </a:prstGeom>
        </p:spPr>
      </p:pic>
      <p:sp>
        <p:nvSpPr>
          <p:cNvPr id="10" name="Title Placeholder 9"/>
          <p:cNvSpPr>
            <a:spLocks noGrp="1"/>
          </p:cNvSpPr>
          <p:nvPr>
            <p:ph type="title"/>
          </p:nvPr>
        </p:nvSpPr>
        <p:spPr>
          <a:xfrm>
            <a:off x="285750" y="0"/>
            <a:ext cx="760095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7561310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Add Key Message of Slide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Click to add text (limit to 5 words per bullet and 5 bullets per slide)</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F4F75B-1236-4E49-B880-DEF9A7EB1F22}" type="datetimeFigureOut">
              <a:rPr lang="en-US" smtClean="0"/>
              <a:t>4/9/2019</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BAD7F-1998-4AAF-BDB9-7AC282566793}" type="slidenum">
              <a:rPr lang="en-US" smtClean="0"/>
              <a:t>‹#›</a:t>
            </a:fld>
            <a:endParaRPr lang="en-US"/>
          </a:p>
        </p:txBody>
      </p:sp>
    </p:spTree>
    <p:extLst>
      <p:ext uri="{BB962C8B-B14F-4D97-AF65-F5344CB8AC3E}">
        <p14:creationId xmlns:p14="http://schemas.microsoft.com/office/powerpoint/2010/main" val="11628788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914400" rtl="0" eaLnBrk="1" latinLnBrk="0" hangingPunct="1">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rotWithShape="1">
          <a:blip r:embed="rId13"/>
          <a:srcRect r="26997"/>
          <a:stretch/>
        </p:blipFill>
        <p:spPr>
          <a:xfrm>
            <a:off x="0" y="0"/>
            <a:ext cx="9144000" cy="1156033"/>
          </a:xfrm>
          <a:prstGeom prst="rect">
            <a:avLst/>
          </a:prstGeom>
        </p:spPr>
      </p:pic>
      <p:pic>
        <p:nvPicPr>
          <p:cNvPr id="10" name="Picture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04142" y="400050"/>
            <a:ext cx="1536616" cy="415086"/>
          </a:xfrm>
          <a:prstGeom prst="rect">
            <a:avLst/>
          </a:prstGeom>
        </p:spPr>
      </p:pic>
      <p:sp>
        <p:nvSpPr>
          <p:cNvPr id="11" name="Title Placeholder 10"/>
          <p:cNvSpPr>
            <a:spLocks noGrp="1"/>
          </p:cNvSpPr>
          <p:nvPr>
            <p:ph type="title"/>
          </p:nvPr>
        </p:nvSpPr>
        <p:spPr>
          <a:xfrm>
            <a:off x="0" y="-55189"/>
            <a:ext cx="78867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127820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5760E-72D5-4B39-A402-45286134CF2E}" type="datetimeFigureOut">
              <a:rPr lang="en-US" smtClean="0"/>
              <a:t>4/9/2019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12619C-2AFB-430B-925E-0A1CD67F7376}" type="slidenum">
              <a:rPr lang="en-US" smtClean="0"/>
              <a:t>‹#›</a:t>
            </a:fld>
            <a:endParaRPr lang="en-US"/>
          </a:p>
        </p:txBody>
      </p:sp>
      <p:pic>
        <p:nvPicPr>
          <p:cNvPr id="9" name="Picture 8"/>
          <p:cNvPicPr>
            <a:picLocks noChangeAspect="1"/>
          </p:cNvPicPr>
          <p:nvPr userDrawn="1"/>
        </p:nvPicPr>
        <p:blipFill>
          <a:blip r:embed="rId13"/>
          <a:stretch>
            <a:fillRect/>
          </a:stretch>
        </p:blipFill>
        <p:spPr>
          <a:xfrm>
            <a:off x="0" y="-1"/>
            <a:ext cx="9144000" cy="1231239"/>
          </a:xfrm>
          <a:prstGeom prst="rect">
            <a:avLst/>
          </a:prstGeom>
        </p:spPr>
      </p:pic>
      <p:sp>
        <p:nvSpPr>
          <p:cNvPr id="2" name="Title Placeholder 1"/>
          <p:cNvSpPr>
            <a:spLocks noGrp="1"/>
          </p:cNvSpPr>
          <p:nvPr>
            <p:ph type="title"/>
          </p:nvPr>
        </p:nvSpPr>
        <p:spPr>
          <a:xfrm>
            <a:off x="0" y="-1"/>
            <a:ext cx="7886700" cy="1325563"/>
          </a:xfrm>
          <a:prstGeom prst="rect">
            <a:avLst/>
          </a:prstGeom>
        </p:spPr>
        <p:txBody>
          <a:bodyPr vert="horz" lIns="91440" tIns="45720" rIns="91440" bIns="45720" rtlCol="0" anchor="ctr">
            <a:normAutofit/>
          </a:bodyPr>
          <a:lstStyle/>
          <a:p>
            <a:r>
              <a:rPr lang="en-US" dirty="0"/>
              <a:t>Click to edit Master title style</a:t>
            </a:r>
          </a:p>
        </p:txBody>
      </p:sp>
      <p:pic>
        <p:nvPicPr>
          <p:cNvPr id="10" name="Picture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67726" y="408075"/>
            <a:ext cx="1536616" cy="415086"/>
          </a:xfrm>
          <a:prstGeom prst="rect">
            <a:avLst/>
          </a:prstGeom>
        </p:spPr>
      </p:pic>
    </p:spTree>
    <p:extLst>
      <p:ext uri="{BB962C8B-B14F-4D97-AF65-F5344CB8AC3E}">
        <p14:creationId xmlns:p14="http://schemas.microsoft.com/office/powerpoint/2010/main" val="1120463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1" y="0"/>
            <a:ext cx="9144000" cy="1144021"/>
          </a:xfrm>
          <a:prstGeom prst="rect">
            <a:avLst/>
          </a:prstGeom>
        </p:spPr>
      </p:pic>
      <p:sp>
        <p:nvSpPr>
          <p:cNvPr id="2" name="Title Placeholder 1"/>
          <p:cNvSpPr>
            <a:spLocks noGrp="1"/>
          </p:cNvSpPr>
          <p:nvPr>
            <p:ph type="title"/>
          </p:nvPr>
        </p:nvSpPr>
        <p:spPr>
          <a:xfrm>
            <a:off x="81643" y="0"/>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9A9155-CCC6-410E-A6B8-414E0963E6A0}" type="datetimeFigureOut">
              <a:rPr lang="en-US" smtClean="0"/>
              <a:t>4/9/2019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8DB0A6-3430-4449-A95A-EE547F7BC4C4}" type="slidenum">
              <a:rPr lang="en-US" smtClean="0"/>
              <a:t>‹#›</a:t>
            </a:fld>
            <a:endParaRPr lang="en-US"/>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26906" y="364467"/>
            <a:ext cx="1536616" cy="415086"/>
          </a:xfrm>
          <a:prstGeom prst="rect">
            <a:avLst/>
          </a:prstGeom>
        </p:spPr>
      </p:pic>
    </p:spTree>
    <p:extLst>
      <p:ext uri="{BB962C8B-B14F-4D97-AF65-F5344CB8AC3E}">
        <p14:creationId xmlns:p14="http://schemas.microsoft.com/office/powerpoint/2010/main" val="112576313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1" y="1"/>
            <a:ext cx="9152164" cy="1085850"/>
          </a:xfrm>
          <a:prstGeom prst="rect">
            <a:avLst/>
          </a:prstGeom>
        </p:spPr>
      </p:pic>
      <p:sp>
        <p:nvSpPr>
          <p:cNvPr id="2" name="Title Placeholder 1"/>
          <p:cNvSpPr>
            <a:spLocks noGrp="1"/>
          </p:cNvSpPr>
          <p:nvPr>
            <p:ph type="title"/>
          </p:nvPr>
        </p:nvSpPr>
        <p:spPr>
          <a:xfrm>
            <a:off x="0" y="-11985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36ECE5-C791-4BA1-A6AE-50B8BA7AC53E}" type="datetimeFigureOut">
              <a:rPr lang="en-US" smtClean="0"/>
              <a:t>4/9/2019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1C5915-4D91-4F24-B51A-6C167AA15902}" type="slidenum">
              <a:rPr lang="en-US" smtClean="0"/>
              <a:t>‹#›</a:t>
            </a:fld>
            <a:endParaRPr lang="en-US"/>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86650" y="335382"/>
            <a:ext cx="1536616" cy="415086"/>
          </a:xfrm>
          <a:prstGeom prst="rect">
            <a:avLst/>
          </a:prstGeom>
        </p:spPr>
      </p:pic>
    </p:spTree>
    <p:extLst>
      <p:ext uri="{BB962C8B-B14F-4D97-AF65-F5344CB8AC3E}">
        <p14:creationId xmlns:p14="http://schemas.microsoft.com/office/powerpoint/2010/main" val="231549870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425763505"/>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48" y="1803400"/>
            <a:ext cx="8153400" cy="4323080"/>
          </a:xfrm>
          <a:prstGeom prst="rect">
            <a:avLst/>
          </a:prstGeom>
        </p:spPr>
        <p:txBody>
          <a:bodyPr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a:defRPr sz="1400">
                <a:solidFill>
                  <a:schemeClr val="tx2"/>
                </a:solidFill>
              </a:defRPr>
            </a:lvl1pPr>
            <a:extLst/>
          </a:lstStyle>
          <a:p>
            <a:fld id="{E4606EA6-EFEA-4C30-9264-4F9291A5780D}" type="datetime1">
              <a:rPr lang="en-US" smtClean="0"/>
              <a:pPr/>
              <a:t>4/9/2019</a:t>
            </a:fld>
            <a:endParaRPr lang="en-US" sz="1400">
              <a:solidFill>
                <a:schemeClr val="tx2"/>
              </a:solidFill>
            </a:endParaRPr>
          </a:p>
        </p:txBody>
      </p:sp>
      <p:sp>
        <p:nvSpPr>
          <p:cNvPr id="3" name="Footer Placeholder 2"/>
          <p:cNvSpPr>
            <a:spLocks noGrp="1"/>
          </p:cNvSpPr>
          <p:nvPr>
            <p:ph type="ftr" sz="quarter" idx="3"/>
          </p:nvPr>
        </p:nvSpPr>
        <p:spPr>
          <a:xfrm>
            <a:off x="609602" y="6248207"/>
            <a:ext cx="5421083" cy="365125"/>
          </a:xfrm>
          <a:prstGeom prst="rect">
            <a:avLst/>
          </a:prstGeom>
        </p:spPr>
        <p:txBody>
          <a:bodyPr vert="horz" anchor="ctr"/>
          <a:lstStyle>
            <a:lvl1pPr algn="r">
              <a:defRPr sz="1400">
                <a:solidFill>
                  <a:schemeClr val="tx2"/>
                </a:solidFill>
              </a:defRPr>
            </a:lvl1pPr>
            <a:extLst/>
          </a:lstStyle>
          <a:p>
            <a:pPr algn="r"/>
            <a:endParaRPr lang="en-US" sz="1400">
              <a:solidFill>
                <a:schemeClr val="tx2"/>
              </a:solidFill>
            </a:endParaRPr>
          </a:p>
        </p:txBody>
      </p:sp>
      <p:sp>
        <p:nvSpPr>
          <p:cNvPr id="7" name="Rectangle 6"/>
          <p:cNvSpPr/>
          <p:nvPr/>
        </p:nvSpPr>
        <p:spPr>
          <a:xfrm>
            <a:off x="0" y="1460227"/>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p>
        </p:txBody>
      </p:sp>
      <p:sp>
        <p:nvSpPr>
          <p:cNvPr id="8" name="Rectangle 7"/>
          <p:cNvSpPr/>
          <p:nvPr/>
        </p:nvSpPr>
        <p:spPr>
          <a:xfrm>
            <a:off x="0" y="1505947"/>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p>
        </p:txBody>
      </p:sp>
      <p:sp>
        <p:nvSpPr>
          <p:cNvPr id="9" name="Rectangle 8"/>
          <p:cNvSpPr/>
          <p:nvPr/>
        </p:nvSpPr>
        <p:spPr>
          <a:xfrm>
            <a:off x="590550" y="1505947"/>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p>
        </p:txBody>
      </p:sp>
      <p:sp>
        <p:nvSpPr>
          <p:cNvPr id="23" name="Slide Number Placeholder 22"/>
          <p:cNvSpPr>
            <a:spLocks noGrp="1"/>
          </p:cNvSpPr>
          <p:nvPr>
            <p:ph type="sldNum" sz="quarter" idx="4"/>
          </p:nvPr>
        </p:nvSpPr>
        <p:spPr>
          <a:xfrm>
            <a:off x="0" y="1498010"/>
            <a:ext cx="533400" cy="244476"/>
          </a:xfrm>
          <a:prstGeom prst="rect">
            <a:avLst/>
          </a:prstGeom>
        </p:spPr>
        <p:txBody>
          <a:bodyPr vert="horz" anchor="ctr" anchorCtr="0">
            <a:normAutofit/>
          </a:bodyPr>
          <a:lstStyle>
            <a:lvl1pPr algn="ctr">
              <a:defRPr sz="1400" b="1">
                <a:solidFill>
                  <a:srgbClr val="FFFFFF"/>
                </a:solidFill>
              </a:defRPr>
            </a:lvl1pPr>
            <a:extLst/>
          </a:lstStyle>
          <a:p>
            <a:pPr algn="ctr"/>
            <a:fld id="{8F82E0A0-C266-4798-8C8F-B9F91E9DA37E}" type="slidenum">
              <a:rPr lang="en-US" sz="1400" b="1" smtClean="0">
                <a:solidFill>
                  <a:srgbClr val="FFFFFF"/>
                </a:solidFill>
              </a:rPr>
              <a:pPr algn="ctr"/>
              <a:t>‹#›</a:t>
            </a:fld>
            <a:endParaRPr lang="en-US" sz="1400" b="1">
              <a:solidFill>
                <a:srgbClr val="FFFFFF"/>
              </a:solidFill>
            </a:endParaRPr>
          </a:p>
        </p:txBody>
      </p:sp>
      <p:sp>
        <p:nvSpPr>
          <p:cNvPr id="22" name="Title Placeholder 21"/>
          <p:cNvSpPr>
            <a:spLocks noGrp="1"/>
          </p:cNvSpPr>
          <p:nvPr>
            <p:ph type="title"/>
          </p:nvPr>
        </p:nvSpPr>
        <p:spPr>
          <a:xfrm>
            <a:off x="609600" y="157480"/>
            <a:ext cx="8153400" cy="1341120"/>
          </a:xfrm>
          <a:prstGeom prst="rect">
            <a:avLst/>
          </a:prstGeom>
        </p:spPr>
        <p:txBody>
          <a:bodyPr vert="horz" anchor="b">
            <a:normAutofit/>
          </a:bodyPr>
          <a:lstStyle/>
          <a:p>
            <a:r>
              <a:rPr lang="en-US"/>
              <a:t>Click to edit Master title style</a:t>
            </a:r>
            <a:endParaRPr lang="en-US" dirty="0"/>
          </a:p>
        </p:txBody>
      </p:sp>
    </p:spTree>
    <p:extLst>
      <p:ext uri="{BB962C8B-B14F-4D97-AF65-F5344CB8AC3E}">
        <p14:creationId xmlns:p14="http://schemas.microsoft.com/office/powerpoint/2010/main" val="223712004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Lst>
  <p:txStyles>
    <p:titleStyle>
      <a:lvl1pPr algn="l" rtl="0" eaLnBrk="1" latinLnBrk="0" hangingPunct="1">
        <a:spcBef>
          <a:spcPct val="0"/>
        </a:spcBef>
        <a:buNone/>
        <a:defRPr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AE5A2AA-EEAC-2048-8E92-5D648083F798}" type="datetimeFigureOut">
              <a:rPr lang="en-US" kern="1200" smtClean="0">
                <a:solidFill>
                  <a:prstClr val="black">
                    <a:tint val="75000"/>
                  </a:prstClr>
                </a:solidFill>
                <a:latin typeface="Calibri" panose="020F0502020204030204"/>
                <a:ea typeface=""/>
                <a:cs typeface=""/>
              </a:rPr>
              <a:pPr/>
              <a:t>4/9/2019</a:t>
            </a:fld>
            <a:endParaRPr lang="en-US" kern="120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57315F5-28D2-0541-9923-D2FE348FBF55}" type="slidenum">
              <a:rPr lang="en-US" kern="1200" smtClean="0">
                <a:solidFill>
                  <a:prstClr val="black">
                    <a:tint val="75000"/>
                  </a:prstClr>
                </a:solidFill>
                <a:latin typeface="Calibri" panose="020F0502020204030204"/>
                <a:ea typeface=""/>
                <a:cs typeface=""/>
              </a:rPr>
              <a:pPr/>
              <a:t>‹#›</a:t>
            </a:fld>
            <a:endParaRPr lang="en-US" kern="120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350264666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a:effectLst>
            <a:outerShdw blurRad="50800" dist="76200" dir="5400000" algn="t" rotWithShape="0">
              <a:prstClr val="black">
                <a:alpha val="40000"/>
              </a:prstClr>
            </a:outerShdw>
          </a:effectLst>
        </p:spPr>
        <p:txBody>
          <a:bodyPr vert="horz" lIns="91440" tIns="45720" rIns="91440" bIns="45720" rtlCol="0" anchor="ctr">
            <a:normAutofit/>
          </a:bodyPr>
          <a:lstStyle/>
          <a:p>
            <a:r>
              <a:rPr lang="en-US" dirty="0"/>
              <a:t>Click to edit</a:t>
            </a:r>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069D0B8-060C-B143-84AC-3DD78B75C87C}" type="datetimeFigureOut">
              <a:rPr lang="en-US" kern="1200" smtClean="0">
                <a:solidFill>
                  <a:prstClr val="black">
                    <a:tint val="75000"/>
                  </a:prstClr>
                </a:solidFill>
                <a:latin typeface="Calibri" panose="020F0502020204030204"/>
                <a:ea typeface=""/>
                <a:cs typeface=""/>
              </a:rPr>
              <a:pPr/>
              <a:t>4/9/2019</a:t>
            </a:fld>
            <a:endParaRPr lang="en-US" kern="120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02C3D13-87ED-B944-8F51-4A8EE21CADB8}" type="slidenum">
              <a:rPr lang="en-US" kern="1200" smtClean="0">
                <a:solidFill>
                  <a:prstClr val="black">
                    <a:tint val="75000"/>
                  </a:prstClr>
                </a:solidFill>
                <a:latin typeface="Calibri" panose="020F0502020204030204"/>
                <a:ea typeface=""/>
                <a:cs typeface=""/>
              </a:rPr>
              <a:pPr/>
              <a:t>‹#›</a:t>
            </a:fld>
            <a:endParaRPr lang="en-US" kern="1200">
              <a:solidFill>
                <a:prstClr val="black">
                  <a:tint val="75000"/>
                </a:prstClr>
              </a:solidFill>
              <a:latin typeface="Calibri" panose="020F0502020204030204"/>
              <a:ea typeface=""/>
              <a:cs typeface=""/>
            </a:endParaRPr>
          </a:p>
        </p:txBody>
      </p:sp>
      <p:pic>
        <p:nvPicPr>
          <p:cNvPr id="7" name="Picture 6"/>
          <p:cNvPicPr>
            <a:picLocks noChangeAspect="1"/>
          </p:cNvPicPr>
          <p:nvPr userDrawn="1"/>
        </p:nvPicPr>
        <p:blipFill>
          <a:blip r:embed="rId20" cstate="print">
            <a:alphaModFix amt="47000"/>
            <a:extLst>
              <a:ext uri="{28A0092B-C50C-407E-A947-70E740481C1C}">
                <a14:useLocalDpi xmlns:a14="http://schemas.microsoft.com/office/drawing/2010/main" val="0"/>
              </a:ext>
            </a:extLst>
          </a:blip>
          <a:stretch>
            <a:fillRect/>
          </a:stretch>
        </p:blipFill>
        <p:spPr>
          <a:xfrm>
            <a:off x="8511660" y="6056421"/>
            <a:ext cx="560113" cy="783811"/>
          </a:xfrm>
          <a:prstGeom prst="rect">
            <a:avLst/>
          </a:prstGeom>
        </p:spPr>
      </p:pic>
    </p:spTree>
    <p:extLst>
      <p:ext uri="{BB962C8B-B14F-4D97-AF65-F5344CB8AC3E}">
        <p14:creationId xmlns:p14="http://schemas.microsoft.com/office/powerpoint/2010/main" val="232107900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Lst>
  <p:txStyles>
    <p:titleStyle>
      <a:lvl1pPr algn="l" defTabSz="685800" rtl="0" eaLnBrk="1" latinLnBrk="0" hangingPunct="1">
        <a:lnSpc>
          <a:spcPct val="90000"/>
        </a:lnSpc>
        <a:spcBef>
          <a:spcPct val="0"/>
        </a:spcBef>
        <a:buNone/>
        <a:defRPr sz="6000" b="1" kern="1200">
          <a:solidFill>
            <a:schemeClr val="tx1"/>
          </a:solidFill>
          <a:latin typeface="+mj-lt"/>
          <a:ea typeface="BalboaPlus Primary" charset="0"/>
          <a:cs typeface="BalboaPlus Primary"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00.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01.xml"/><Relationship Id="rId4" Type="http://schemas.openxmlformats.org/officeDocument/2006/relationships/image" Target="../media/image30.emf"/></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00.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9.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04.xml"/><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00.xml"/></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7.xml"/><Relationship Id="rId1" Type="http://schemas.openxmlformats.org/officeDocument/2006/relationships/slideLayout" Target="../slideLayouts/slideLayout99.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9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9.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99.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www.afdo.org/Resources/Documents/pubs/Retail_Food_Establishment_Guide_for_Developing_a_HACCP_Plan.pdf" TargetMode="External"/><Relationship Id="rId7" Type="http://schemas.openxmlformats.org/officeDocument/2006/relationships/hyperlink" Target="https://multco.us/file/39943/download" TargetMode="External"/><Relationship Id="rId2" Type="http://schemas.openxmlformats.org/officeDocument/2006/relationships/notesSlide" Target="../notesSlides/notesSlide23.xml"/><Relationship Id="rId1" Type="http://schemas.openxmlformats.org/officeDocument/2006/relationships/slideLayout" Target="../slideLayouts/slideLayout99.xml"/><Relationship Id="rId6" Type="http://schemas.openxmlformats.org/officeDocument/2006/relationships/hyperlink" Target="http://www.food-safety.guru/" TargetMode="External"/><Relationship Id="rId5" Type="http://schemas.openxmlformats.org/officeDocument/2006/relationships/hyperlink" Target="https://nehahaccp.org/favicon.ico" TargetMode="External"/><Relationship Id="rId4" Type="http://schemas.openxmlformats.org/officeDocument/2006/relationships/hyperlink" Target="https://assets.bouldercounty.org/wp-content/uploads/2018/01/cook-chill-reduced-oxygen-packaging-template.pdf" TargetMode="External"/><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6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62.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8.xml"/><Relationship Id="rId1" Type="http://schemas.openxmlformats.org/officeDocument/2006/relationships/slideLayout" Target="../slideLayouts/slideLayout58.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1.xml"/><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9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8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9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9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9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9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9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9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9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9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9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4.xml"/><Relationship Id="rId1" Type="http://schemas.openxmlformats.org/officeDocument/2006/relationships/tags" Target="../tags/tag3.xml"/><Relationship Id="rId4" Type="http://schemas.openxmlformats.org/officeDocument/2006/relationships/hyperlink" Target="http://www.naccho.org/programs/environmental-health/hazards/food-safety/" TargetMode="Externa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9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5.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92.xml"/><Relationship Id="rId6" Type="http://schemas.openxmlformats.org/officeDocument/2006/relationships/image" Target="../media/image63.emf"/><Relationship Id="rId5" Type="http://schemas.openxmlformats.org/officeDocument/2006/relationships/image" Target="../media/image62.emf"/><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image" Target="../media/image61.png"/><Relationship Id="rId7" Type="http://schemas.openxmlformats.org/officeDocument/2006/relationships/diagramLayout" Target="../diagrams/layout13.xml"/><Relationship Id="rId2" Type="http://schemas.openxmlformats.org/officeDocument/2006/relationships/notesSlide" Target="../notesSlides/notesSlide38.xml"/><Relationship Id="rId1" Type="http://schemas.openxmlformats.org/officeDocument/2006/relationships/slideLayout" Target="../slideLayouts/slideLayout92.xml"/><Relationship Id="rId6" Type="http://schemas.openxmlformats.org/officeDocument/2006/relationships/diagramData" Target="../diagrams/data13.xml"/><Relationship Id="rId5" Type="http://schemas.openxmlformats.org/officeDocument/2006/relationships/image" Target="../media/image64.emf"/><Relationship Id="rId10" Type="http://schemas.microsoft.com/office/2007/relationships/diagramDrawing" Target="../diagrams/drawing13.xml"/><Relationship Id="rId4" Type="http://schemas.microsoft.com/office/2007/relationships/hdphoto" Target="../media/hdphoto2.wdp"/><Relationship Id="rId9" Type="http://schemas.openxmlformats.org/officeDocument/2006/relationships/diagramColors" Target="../diagrams/colors13.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96.xml"/></Relationships>
</file>

<file path=ppt/slides/_rels/slide5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40.xml"/><Relationship Id="rId1" Type="http://schemas.openxmlformats.org/officeDocument/2006/relationships/slideLayout" Target="../slideLayouts/slideLayout92.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41.xml"/><Relationship Id="rId1" Type="http://schemas.openxmlformats.org/officeDocument/2006/relationships/slideLayout" Target="../slideLayouts/slideLayout92.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hyperlink" Target="mailto:foodsafetyinfo@naccho.org" TargetMode="External"/><Relationship Id="rId2" Type="http://schemas.openxmlformats.org/officeDocument/2006/relationships/notesSlide" Target="../notesSlides/notesSlide42.xml"/><Relationship Id="rId1" Type="http://schemas.openxmlformats.org/officeDocument/2006/relationships/slideLayout" Target="../slideLayouts/slideLayout24.xml"/><Relationship Id="rId4" Type="http://schemas.openxmlformats.org/officeDocument/2006/relationships/hyperlink" Target="http://www.naccho.org/programs/environmental-health/hazards/food-safety"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99.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649" y="929898"/>
            <a:ext cx="7886700" cy="2879181"/>
          </a:xfrm>
        </p:spPr>
        <p:txBody>
          <a:bodyPr>
            <a:normAutofit/>
          </a:bodyPr>
          <a:lstStyle/>
          <a:p>
            <a:pPr algn="ctr"/>
            <a:r>
              <a:rPr lang="en-US" sz="4800" dirty="0">
                <a:ea typeface="ＭＳ Ｐゴシック" charset="-128"/>
              </a:rPr>
              <a:t>Welcome! </a:t>
            </a:r>
            <a:br>
              <a:rPr lang="en-US" sz="4800" dirty="0">
                <a:ea typeface="ＭＳ Ｐゴシック" charset="-128"/>
              </a:rPr>
            </a:br>
            <a:r>
              <a:rPr lang="en-US" sz="4800" dirty="0">
                <a:ea typeface="ＭＳ Ｐゴシック" charset="-128"/>
              </a:rPr>
              <a:t>Please use your computer speakers for audio.</a:t>
            </a:r>
            <a:endParaRPr lang="en-US" sz="4000" dirty="0"/>
          </a:p>
        </p:txBody>
      </p:sp>
      <p:sp>
        <p:nvSpPr>
          <p:cNvPr id="7" name="SessionQuestionData" hidden="1"/>
          <p:cNvSpPr txBox="1"/>
          <p:nvPr/>
        </p:nvSpPr>
        <p:spPr>
          <a:xfrm>
            <a:off x="0" y="0"/>
            <a:ext cx="0" cy="9787295"/>
          </a:xfrm>
          <a:prstGeom prst="rect">
            <a:avLst/>
          </a:prstGeom>
          <a:noFill/>
        </p:spPr>
        <p:txBody>
          <a:bodyPr vert="horz" rtlCol="0">
            <a:spAutoFit/>
          </a:bodyPr>
          <a:lstStyle/>
          <a:p>
            <a:r>
              <a:rPr lang="en-US"/>
              <a:t>&lt;?xml version="1.0"?&gt;&lt;AllQuestions /&gt;</a:t>
            </a:r>
          </a:p>
        </p:txBody>
      </p:sp>
      <p:sp>
        <p:nvSpPr>
          <p:cNvPr id="8" name="SessionAnswerData" hidden="1"/>
          <p:cNvSpPr txBox="1"/>
          <p:nvPr/>
        </p:nvSpPr>
        <p:spPr>
          <a:xfrm>
            <a:off x="1270000" y="0"/>
            <a:ext cx="0" cy="9233297"/>
          </a:xfrm>
          <a:prstGeom prst="rect">
            <a:avLst/>
          </a:prstGeom>
          <a:noFill/>
        </p:spPr>
        <p:txBody>
          <a:bodyPr vert="horz" rtlCol="0">
            <a:spAutoFit/>
          </a:bodyPr>
          <a:lstStyle/>
          <a:p>
            <a:r>
              <a:rPr lang="en-US"/>
              <a:t>&lt;?xml version="1.0"?&gt;&lt;AllAnswers /&gt;</a:t>
            </a:r>
          </a:p>
        </p:txBody>
      </p:sp>
      <p:sp>
        <p:nvSpPr>
          <p:cNvPr id="9" name="SessionResponseData" hidden="1"/>
          <p:cNvSpPr txBox="1"/>
          <p:nvPr/>
        </p:nvSpPr>
        <p:spPr>
          <a:xfrm>
            <a:off x="0" y="0"/>
            <a:ext cx="0" cy="9787295"/>
          </a:xfrm>
          <a:prstGeom prst="rect">
            <a:avLst/>
          </a:prstGeom>
          <a:noFill/>
        </p:spPr>
        <p:txBody>
          <a:bodyPr vert="horz" rtlCol="0">
            <a:spAutoFit/>
          </a:bodyPr>
          <a:lstStyle/>
          <a:p>
            <a:r>
              <a:rPr lang="en-US"/>
              <a:t>&lt;?xml version="1.0"?&gt;&lt;AllResponses /&gt;</a:t>
            </a:r>
          </a:p>
        </p:txBody>
      </p:sp>
      <p:sp>
        <p:nvSpPr>
          <p:cNvPr id="10" name="SessionPresentationSettingsData" hidden="1"/>
          <p:cNvSpPr txBox="1"/>
          <p:nvPr/>
        </p:nvSpPr>
        <p:spPr>
          <a:xfrm>
            <a:off x="0" y="0"/>
            <a:ext cx="0" cy="828596062"/>
          </a:xfrm>
          <a:prstGeom prst="rect">
            <a:avLst/>
          </a:prstGeom>
          <a:noFill/>
        </p:spPr>
        <p:txBody>
          <a:bodyPr vert="horz" rtlCol="0">
            <a:spAutoFit/>
          </a:bodyPr>
          <a:lstStyle/>
          <a:p>
            <a:r>
              <a:rPr lang="en-US"/>
              <a:t>&lt;?xml version="1.0"?&gt;&lt;Settings&gt;&lt;answerBulletFormat&gt;Numeric&lt;/answerBulletFormat&gt;&lt;answerNowAutoInsert&gt;No&lt;/answerNowAutoInsert&gt;&lt;answerNowStyle&gt;Explosion&lt;/answerNowStyle&gt;&lt;answerNowText&gt;Answer Now&lt;/answerNowText&gt;&lt;chartColors&gt;Use PowerPoint Color Scheme&lt;/chartColors&gt;&lt;chartType&gt;Horizontal&lt;/chartType&gt;&lt;correctAnswerIndicator&gt;Checkmark&lt;/correctAnswerIndicator&gt;&lt;countdownAutoInsert&gt;No&lt;/countdownAutoInsert&gt;&lt;countdownSeconds&gt;10&lt;/countdownSeconds&gt;&lt;countdownSound&gt;TicToc.wav&lt;/countdownSound&gt;&lt;countdownStyle&gt;Box&lt;/countdownStyle&gt;&lt;gridAutoInsert&gt;No&lt;/gridAutoInsert&gt;&lt;gridFillStyle&gt;Answered&lt;/gridFillStyle&gt;&lt;gridFillColor&gt;255,255,0&lt;/gridFillColor&gt;&lt;gridOpacity&gt;50%&lt;/gridOpacity&gt;&lt;gridTextStyle&gt;Keypad #&lt;/gridTextStyle&gt;&lt;inputSource&gt;Response Devices&lt;/inputSource&gt;&lt;multipleResponseDivisor&gt;# of Responses&lt;/multipleResponseDivisor&gt;&lt;participantsLeaderBoard&gt;5&lt;/participantsLeaderBoard&gt;&lt;percentageDecimalPlaces&gt;0&lt;/percentageDecimalPlaces&gt;&lt;responseCounterAutoInsert&gt;No&lt;/responseCounterAutoInsert&gt;&lt;responseCounterStyle&gt;Oval&lt;/responseCounterStyle&gt;&lt;responseCounterDisplayValue&gt;# of Votes Received&lt;/responseCounterDisplayValue&gt;&lt;insertObjectUsingColor&gt;Red&lt;/insertObjectUsingColor&gt;&lt;showResults&gt;Yes&lt;/showResults&gt;&lt;teamColors&gt;Use PowerPoint Color Scheme&lt;/teamColors&gt;&lt;teamIdentificationType&gt;None&lt;/teamIdentificationType&gt;&lt;teamScoringType&gt;Voting pads only&lt;/teamScoringType&gt;&lt;teamScoringDecimalPlaces&gt;1&lt;/teamScoringDecimalPlaces&gt;&lt;teamIdentificationItem&gt;&lt;/teamIdentificationItem&gt;&lt;teamsLeaderBoard&gt;5&lt;/teamsLeaderBoard&gt;&lt;teamName1&gt;&lt;/teamName1&gt;&lt;teamName2&gt;&lt;/teamName2&gt;&lt;teamName3&gt;&lt;/teamName3&gt;&lt;teamName4&gt;&lt;/teamName4&gt;&lt;teamName5&gt;&lt;/teamName5&gt;&lt;teamName6&gt;&lt;/teamName6&gt;&lt;teamName7&gt;&lt;/teamName7&gt;&lt;teamName8&gt;&lt;/teamName8&gt;&lt;teamName9&gt;&lt;/teamName9&gt;&lt;teamName10&gt;&lt;/teamName10&gt;&lt;showControlBar&gt;All Slides&lt;/showControlBar&gt;&lt;defaultCorrectPointValue&gt;0&lt;/defaultCorrectPointValue&gt;&lt;defaultIncorrectPointValue&gt;0&lt;/defaultIncorrectPointValue&gt;&lt;chartColor1&gt;187,224,227&lt;/chartColor1&gt;&lt;chartColor2&gt;51,51,153&lt;/chartColor2&gt;&lt;chartColor3&gt;0,153,153&lt;/chartColor3&gt;&lt;chartColor4&gt;153,204,0&lt;/chartColor4&gt;&lt;chartColor5&gt;128,128,128&lt;/chartColor5&gt;&lt;chartColor6&gt;0,0,0&lt;/chartColor6&gt;&lt;chartColor7&gt;0,102,204&lt;/chartColor7&gt;&lt;chartColor8&gt;204,204,255&lt;/chartColor8&gt;&lt;chartColor9&gt;255,0,0&lt;/chartColor9&gt;&lt;chartColor10&gt;255,255,0&lt;/chartColor10&gt;&lt;teamColor1&gt;187,224,227&lt;/teamColor1&gt;&lt;teamColor2&gt;51,51,153&lt;/teamColor2&gt;&lt;teamColor3&gt;0,153,153&lt;/teamColor3&gt;&lt;teamColor4&gt;153,204,0&lt;/teamColor4&gt;&lt;teamColor5&gt;128,128,128&lt;/teamColor5&gt;&lt;teamColor6&gt;0,0,0&lt;/teamColor6&gt;&lt;teamColor7&gt;0,102,204&lt;/teamColor7&gt;&lt;teamColor8&gt;204,204,255&lt;/teamColor8&gt;&lt;teamColor9&gt;255,0,0&lt;/teamColor9&gt;&lt;teamColor10&gt;255,255,0&lt;/teamColor10&gt;&lt;displayAnswerImagesDuringVote&gt;Yes&lt;/displayAnswerImagesDuringVote&gt;&lt;displayAnswerImagesWithResponses&gt;Yes&lt;/displayAnswerImagesWithResponses&gt;&lt;displayAnswerTextDuringVote&gt;Yes&lt;/displayAnswerTextDuringVote&gt;&lt;displayAnswerTextWithResponses&gt;Yes&lt;/displayAnswerTextWithResponses&gt;&lt;questionSlideID&gt;&lt;/questionSlideID&gt;&lt;controlBarState&gt;Expanded&lt;/controlBarState&gt;&lt;isGridColorKnownColor&gt;True&lt;/isGridColorKnownColor&gt;&lt;gridColorName&gt;Yellow&lt;/gridColorName&gt;&lt;/Settings&gt;</a:t>
            </a:r>
          </a:p>
        </p:txBody>
      </p:sp>
    </p:spTree>
    <p:extLst>
      <p:ext uri="{BB962C8B-B14F-4D97-AF65-F5344CB8AC3E}">
        <p14:creationId xmlns:p14="http://schemas.microsoft.com/office/powerpoint/2010/main" val="1186693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B5E17-83AE-40F2-9815-08F21D3F0B0D}"/>
              </a:ext>
            </a:extLst>
          </p:cNvPr>
          <p:cNvSpPr>
            <a:spLocks noGrp="1"/>
          </p:cNvSpPr>
          <p:nvPr>
            <p:ph type="title"/>
          </p:nvPr>
        </p:nvSpPr>
        <p:spPr/>
        <p:txBody>
          <a:bodyPr/>
          <a:lstStyle/>
          <a:p>
            <a:r>
              <a:rPr lang="en-US" dirty="0"/>
              <a:t>Food Safety Program </a:t>
            </a:r>
          </a:p>
        </p:txBody>
      </p:sp>
      <p:sp>
        <p:nvSpPr>
          <p:cNvPr id="3" name="Content Placeholder 2">
            <a:extLst>
              <a:ext uri="{FF2B5EF4-FFF2-40B4-BE49-F238E27FC236}">
                <a16:creationId xmlns:a16="http://schemas.microsoft.com/office/drawing/2014/main" id="{05831639-61FA-427A-85E4-F3523D24F04C}"/>
              </a:ext>
            </a:extLst>
          </p:cNvPr>
          <p:cNvSpPr>
            <a:spLocks noGrp="1"/>
          </p:cNvSpPr>
          <p:nvPr>
            <p:ph sz="half" idx="1"/>
          </p:nvPr>
        </p:nvSpPr>
        <p:spPr/>
        <p:txBody>
          <a:bodyPr>
            <a:normAutofit lnSpcReduction="10000"/>
          </a:bodyPr>
          <a:lstStyle/>
          <a:p>
            <a:pPr marL="0" indent="0" fontAlgn="base">
              <a:buNone/>
            </a:pPr>
            <a:r>
              <a:rPr lang="en-US" dirty="0"/>
              <a:t>Vision</a:t>
            </a:r>
          </a:p>
          <a:p>
            <a:pPr marL="0" indent="0" fontAlgn="base">
              <a:buNone/>
            </a:pPr>
            <a:r>
              <a:rPr lang="en-US" sz="1800" i="1" dirty="0"/>
              <a:t>The BCPH Food Safety Program vision is a community free of foodborne illness that is responsible, informed, and partners with our Food Safety Program, a trusted and innovative leader. </a:t>
            </a:r>
          </a:p>
          <a:p>
            <a:pPr marL="0" indent="0" fontAlgn="base">
              <a:buNone/>
            </a:pPr>
            <a:endParaRPr lang="en-US" dirty="0"/>
          </a:p>
          <a:p>
            <a:pPr marL="0" indent="0" fontAlgn="base">
              <a:buNone/>
            </a:pPr>
            <a:r>
              <a:rPr lang="en-US" dirty="0"/>
              <a:t>Mission</a:t>
            </a:r>
          </a:p>
          <a:p>
            <a:pPr marL="0" indent="0" fontAlgn="base">
              <a:buNone/>
            </a:pPr>
            <a:r>
              <a:rPr lang="en-US" sz="1800" i="1" dirty="0"/>
              <a:t>The program mission and goal is to protect, promote, and enhance the health and well-being of the community by preventing foodborne illness.</a:t>
            </a:r>
          </a:p>
          <a:p>
            <a:endParaRPr lang="en-US" dirty="0"/>
          </a:p>
        </p:txBody>
      </p:sp>
      <p:pic>
        <p:nvPicPr>
          <p:cNvPr id="9" name="Content Placeholder 8">
            <a:extLst>
              <a:ext uri="{FF2B5EF4-FFF2-40B4-BE49-F238E27FC236}">
                <a16:creationId xmlns:a16="http://schemas.microsoft.com/office/drawing/2014/main" id="{2860610A-5F24-433C-A5E0-BF5B37963339}"/>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408237"/>
            <a:ext cx="4038600" cy="2692400"/>
          </a:xfrm>
        </p:spPr>
      </p:pic>
    </p:spTree>
    <p:extLst>
      <p:ext uri="{BB962C8B-B14F-4D97-AF65-F5344CB8AC3E}">
        <p14:creationId xmlns:p14="http://schemas.microsoft.com/office/powerpoint/2010/main" val="2251428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60557-EEBC-40C8-AA8E-A522FA6A598E}"/>
              </a:ext>
            </a:extLst>
          </p:cNvPr>
          <p:cNvSpPr>
            <a:spLocks noGrp="1"/>
          </p:cNvSpPr>
          <p:nvPr>
            <p:ph type="title"/>
          </p:nvPr>
        </p:nvSpPr>
        <p:spPr/>
        <p:txBody>
          <a:bodyPr/>
          <a:lstStyle/>
          <a:p>
            <a:r>
              <a:rPr lang="en-US" dirty="0"/>
              <a:t>Food Safety Program </a:t>
            </a:r>
          </a:p>
        </p:txBody>
      </p:sp>
      <p:sp>
        <p:nvSpPr>
          <p:cNvPr id="3" name="Content Placeholder 2">
            <a:extLst>
              <a:ext uri="{FF2B5EF4-FFF2-40B4-BE49-F238E27FC236}">
                <a16:creationId xmlns:a16="http://schemas.microsoft.com/office/drawing/2014/main" id="{C16C22B1-0907-42EA-AC89-40A21B02D69D}"/>
              </a:ext>
            </a:extLst>
          </p:cNvPr>
          <p:cNvSpPr>
            <a:spLocks noGrp="1"/>
          </p:cNvSpPr>
          <p:nvPr>
            <p:ph sz="half" idx="1"/>
          </p:nvPr>
        </p:nvSpPr>
        <p:spPr/>
        <p:txBody>
          <a:bodyPr>
            <a:normAutofit/>
          </a:bodyPr>
          <a:lstStyle/>
          <a:p>
            <a:r>
              <a:rPr lang="en-US" altLang="en-US" dirty="0"/>
              <a:t>Plan Reviews</a:t>
            </a:r>
          </a:p>
          <a:p>
            <a:r>
              <a:rPr lang="en-US" altLang="en-US" dirty="0"/>
              <a:t>Inspections</a:t>
            </a:r>
          </a:p>
          <a:p>
            <a:r>
              <a:rPr lang="en-US" altLang="en-US" dirty="0"/>
              <a:t>Complaints and FBI investigations</a:t>
            </a:r>
          </a:p>
          <a:p>
            <a:r>
              <a:rPr lang="en-US" altLang="en-US" dirty="0"/>
              <a:t>HACCP reviews</a:t>
            </a:r>
            <a:endParaRPr lang="en-US" dirty="0"/>
          </a:p>
        </p:txBody>
      </p:sp>
      <p:pic>
        <p:nvPicPr>
          <p:cNvPr id="7" name="Content Placeholder 6">
            <a:extLst>
              <a:ext uri="{FF2B5EF4-FFF2-40B4-BE49-F238E27FC236}">
                <a16:creationId xmlns:a16="http://schemas.microsoft.com/office/drawing/2014/main" id="{D3954F9C-2519-4F63-A15D-85BB88C385F6}"/>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402831"/>
            <a:ext cx="4038600" cy="2703212"/>
          </a:xfrm>
        </p:spPr>
      </p:pic>
    </p:spTree>
    <p:extLst>
      <p:ext uri="{BB962C8B-B14F-4D97-AF65-F5344CB8AC3E}">
        <p14:creationId xmlns:p14="http://schemas.microsoft.com/office/powerpoint/2010/main" val="2664960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65C5D-0F76-41D6-B277-2E9BB18B2A87}"/>
              </a:ext>
            </a:extLst>
          </p:cNvPr>
          <p:cNvSpPr>
            <a:spLocks noGrp="1"/>
          </p:cNvSpPr>
          <p:nvPr>
            <p:ph type="title"/>
          </p:nvPr>
        </p:nvSpPr>
        <p:spPr/>
        <p:txBody>
          <a:bodyPr/>
          <a:lstStyle/>
          <a:p>
            <a:r>
              <a:rPr lang="en-US" dirty="0"/>
              <a:t>Specialized Processing</a:t>
            </a:r>
          </a:p>
        </p:txBody>
      </p:sp>
      <p:sp>
        <p:nvSpPr>
          <p:cNvPr id="3" name="Content Placeholder 2">
            <a:extLst>
              <a:ext uri="{FF2B5EF4-FFF2-40B4-BE49-F238E27FC236}">
                <a16:creationId xmlns:a16="http://schemas.microsoft.com/office/drawing/2014/main" id="{3FED0154-2650-4ABE-8362-41FF5F7663A8}"/>
              </a:ext>
            </a:extLst>
          </p:cNvPr>
          <p:cNvSpPr>
            <a:spLocks noGrp="1"/>
          </p:cNvSpPr>
          <p:nvPr>
            <p:ph sz="half" idx="2"/>
          </p:nvPr>
        </p:nvSpPr>
        <p:spPr/>
        <p:txBody>
          <a:bodyPr/>
          <a:lstStyle/>
          <a:p>
            <a:r>
              <a:rPr lang="en-US" dirty="0"/>
              <a:t>2013 FDA Food Code</a:t>
            </a:r>
          </a:p>
          <a:p>
            <a:pPr marL="342900" indent="-342900">
              <a:buFont typeface="Arial" panose="020B0604020202020204" pitchFamily="34" charset="0"/>
              <a:buChar char="•"/>
            </a:pPr>
            <a:r>
              <a:rPr lang="en-US" dirty="0"/>
              <a:t> Adopted January 1</a:t>
            </a:r>
            <a:r>
              <a:rPr lang="en-US" baseline="30000" dirty="0"/>
              <a:t>st</a:t>
            </a:r>
            <a:r>
              <a:rPr lang="en-US" dirty="0"/>
              <a:t>, 2019</a:t>
            </a:r>
          </a:p>
          <a:p>
            <a:pPr lvl="1"/>
            <a:r>
              <a:rPr lang="en-US" dirty="0"/>
              <a:t>HACCP with Variance now required for specialized processing methods</a:t>
            </a:r>
          </a:p>
        </p:txBody>
      </p:sp>
      <p:pic>
        <p:nvPicPr>
          <p:cNvPr id="6" name="Content Placeholder 5">
            <a:extLst>
              <a:ext uri="{FF2B5EF4-FFF2-40B4-BE49-F238E27FC236}">
                <a16:creationId xmlns:a16="http://schemas.microsoft.com/office/drawing/2014/main" id="{404810CD-A282-4167-A70C-09226CAFCBDA}"/>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72200" y="2743201"/>
            <a:ext cx="2819400" cy="1880565"/>
          </a:xfrm>
        </p:spPr>
      </p:pic>
      <p:pic>
        <p:nvPicPr>
          <p:cNvPr id="4" name="Picture 3">
            <a:extLst>
              <a:ext uri="{FF2B5EF4-FFF2-40B4-BE49-F238E27FC236}">
                <a16:creationId xmlns:a16="http://schemas.microsoft.com/office/drawing/2014/main" id="{66AC5C88-2C80-4F87-9458-F14420200BC9}"/>
              </a:ext>
            </a:extLst>
          </p:cNvPr>
          <p:cNvPicPr>
            <a:picLocks noChangeAspect="1"/>
          </p:cNvPicPr>
          <p:nvPr/>
        </p:nvPicPr>
        <p:blipFill>
          <a:blip r:embed="rId4"/>
          <a:stretch>
            <a:fillRect/>
          </a:stretch>
        </p:blipFill>
        <p:spPr>
          <a:xfrm>
            <a:off x="4419601" y="2761978"/>
            <a:ext cx="1643149" cy="1871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5656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CDDFC1-040F-4056-97D1-B5D8BCEA7D35}"/>
              </a:ext>
            </a:extLst>
          </p:cNvPr>
          <p:cNvSpPr>
            <a:spLocks noGrp="1"/>
          </p:cNvSpPr>
          <p:nvPr>
            <p:ph type="title"/>
          </p:nvPr>
        </p:nvSpPr>
        <p:spPr/>
        <p:txBody>
          <a:bodyPr/>
          <a:lstStyle/>
          <a:p>
            <a:r>
              <a:rPr lang="en-US" dirty="0"/>
              <a:t>Steps to Conduct Review</a:t>
            </a:r>
          </a:p>
        </p:txBody>
      </p:sp>
      <p:sp>
        <p:nvSpPr>
          <p:cNvPr id="5" name="Content Placeholder 4">
            <a:extLst>
              <a:ext uri="{FF2B5EF4-FFF2-40B4-BE49-F238E27FC236}">
                <a16:creationId xmlns:a16="http://schemas.microsoft.com/office/drawing/2014/main" id="{A84540C1-52A3-4A14-BB27-7B8C284A3B5E}"/>
              </a:ext>
            </a:extLst>
          </p:cNvPr>
          <p:cNvSpPr>
            <a:spLocks noGrp="1"/>
          </p:cNvSpPr>
          <p:nvPr>
            <p:ph sz="half" idx="1"/>
          </p:nvPr>
        </p:nvSpPr>
        <p:spPr/>
        <p:txBody>
          <a:bodyPr>
            <a:normAutofit/>
          </a:bodyPr>
          <a:lstStyle/>
          <a:p>
            <a:pPr marL="514350" indent="-514350">
              <a:buAutoNum type="arabicPeriod"/>
            </a:pPr>
            <a:r>
              <a:rPr lang="en-US" sz="2400" dirty="0"/>
              <a:t>Pre-submittal Consultation</a:t>
            </a:r>
          </a:p>
          <a:p>
            <a:pPr marL="514350" indent="-514350">
              <a:buAutoNum type="arabicPeriod"/>
            </a:pPr>
            <a:r>
              <a:rPr lang="en-US" sz="2400" dirty="0"/>
              <a:t>Application Submission And Validation</a:t>
            </a:r>
          </a:p>
          <a:p>
            <a:pPr marL="514350" indent="-514350">
              <a:buAutoNum type="arabicPeriod"/>
            </a:pPr>
            <a:r>
              <a:rPr lang="en-US" sz="2400" dirty="0"/>
              <a:t>Letter To State For Final Approval Review</a:t>
            </a:r>
          </a:p>
          <a:p>
            <a:pPr marL="514350" indent="-514350">
              <a:buAutoNum type="arabicPeriod"/>
            </a:pPr>
            <a:r>
              <a:rPr lang="en-US" sz="2400" dirty="0"/>
              <a:t>On-site Verification</a:t>
            </a:r>
          </a:p>
        </p:txBody>
      </p:sp>
      <p:pic>
        <p:nvPicPr>
          <p:cNvPr id="8" name="Content Placeholder 7">
            <a:extLst>
              <a:ext uri="{FF2B5EF4-FFF2-40B4-BE49-F238E27FC236}">
                <a16:creationId xmlns:a16="http://schemas.microsoft.com/office/drawing/2014/main" id="{5BD864E9-C36D-4C24-BE36-1F60263296A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408237"/>
            <a:ext cx="4038600" cy="2692400"/>
          </a:xfrm>
        </p:spPr>
      </p:pic>
    </p:spTree>
    <p:extLst>
      <p:ext uri="{BB962C8B-B14F-4D97-AF65-F5344CB8AC3E}">
        <p14:creationId xmlns:p14="http://schemas.microsoft.com/office/powerpoint/2010/main" val="1995757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A180-D1E5-4091-8155-DE2EA4FEC2A8}"/>
              </a:ext>
            </a:extLst>
          </p:cNvPr>
          <p:cNvSpPr>
            <a:spLocks noGrp="1"/>
          </p:cNvSpPr>
          <p:nvPr>
            <p:ph type="title"/>
          </p:nvPr>
        </p:nvSpPr>
        <p:spPr/>
        <p:txBody>
          <a:bodyPr/>
          <a:lstStyle/>
          <a:p>
            <a:r>
              <a:rPr lang="en-US" dirty="0"/>
              <a:t>Pre-Submittal Consultation</a:t>
            </a:r>
          </a:p>
        </p:txBody>
      </p:sp>
      <p:pic>
        <p:nvPicPr>
          <p:cNvPr id="5" name="Content Placeholder 4">
            <a:extLst>
              <a:ext uri="{FF2B5EF4-FFF2-40B4-BE49-F238E27FC236}">
                <a16:creationId xmlns:a16="http://schemas.microsoft.com/office/drawing/2014/main" id="{039A813D-BAB2-41BC-A53E-B5529474527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27434" y="2057401"/>
            <a:ext cx="5889133" cy="3394075"/>
          </a:xfrm>
        </p:spPr>
      </p:pic>
    </p:spTree>
    <p:extLst>
      <p:ext uri="{BB962C8B-B14F-4D97-AF65-F5344CB8AC3E}">
        <p14:creationId xmlns:p14="http://schemas.microsoft.com/office/powerpoint/2010/main" val="161874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88340-3520-4241-BD1D-D06C10EE1D1E}"/>
              </a:ext>
            </a:extLst>
          </p:cNvPr>
          <p:cNvSpPr>
            <a:spLocks noGrp="1"/>
          </p:cNvSpPr>
          <p:nvPr>
            <p:ph type="title"/>
          </p:nvPr>
        </p:nvSpPr>
        <p:spPr/>
        <p:txBody>
          <a:bodyPr>
            <a:normAutofit/>
          </a:bodyPr>
          <a:lstStyle/>
          <a:p>
            <a:r>
              <a:rPr lang="en-US" dirty="0"/>
              <a:t>Commonly Encountered Foods </a:t>
            </a:r>
          </a:p>
        </p:txBody>
      </p:sp>
      <p:sp>
        <p:nvSpPr>
          <p:cNvPr id="3" name="Content Placeholder 2">
            <a:extLst>
              <a:ext uri="{FF2B5EF4-FFF2-40B4-BE49-F238E27FC236}">
                <a16:creationId xmlns:a16="http://schemas.microsoft.com/office/drawing/2014/main" id="{DE55A6DC-85DE-4992-B6AA-D43202E23FDD}"/>
              </a:ext>
            </a:extLst>
          </p:cNvPr>
          <p:cNvSpPr>
            <a:spLocks noGrp="1"/>
          </p:cNvSpPr>
          <p:nvPr>
            <p:ph idx="1"/>
          </p:nvPr>
        </p:nvSpPr>
        <p:spPr/>
        <p:txBody>
          <a:bodyPr>
            <a:normAutofit/>
          </a:bodyPr>
          <a:lstStyle/>
          <a:p>
            <a:r>
              <a:rPr lang="en-US" b="1" dirty="0"/>
              <a:t>Fermenting</a:t>
            </a:r>
          </a:p>
          <a:p>
            <a:pPr lvl="2"/>
            <a:r>
              <a:rPr lang="en-US" dirty="0"/>
              <a:t>Lactic Acid:</a:t>
            </a:r>
          </a:p>
          <a:p>
            <a:pPr lvl="3"/>
            <a:r>
              <a:rPr lang="en-US" dirty="0"/>
              <a:t>Kimchi, Yogurt,, Crème Fraiche, Sauerkraut</a:t>
            </a:r>
          </a:p>
          <a:p>
            <a:pPr lvl="2"/>
            <a:r>
              <a:rPr lang="en-US" dirty="0"/>
              <a:t>Alcohol:</a:t>
            </a:r>
          </a:p>
          <a:p>
            <a:pPr lvl="3"/>
            <a:r>
              <a:rPr lang="en-US" dirty="0"/>
              <a:t>Kombucha, Kefir</a:t>
            </a:r>
          </a:p>
          <a:p>
            <a:r>
              <a:rPr lang="en-US" b="1" dirty="0"/>
              <a:t>Curing</a:t>
            </a:r>
          </a:p>
          <a:p>
            <a:pPr lvl="2"/>
            <a:r>
              <a:rPr lang="en-US" dirty="0"/>
              <a:t>Bacon</a:t>
            </a:r>
          </a:p>
          <a:p>
            <a:pPr fontAlgn="base"/>
            <a:r>
              <a:rPr lang="en-US" b="1" dirty="0"/>
              <a:t>Combination of Curing And Fermenting </a:t>
            </a:r>
          </a:p>
          <a:p>
            <a:pPr lvl="2" fontAlgn="base"/>
            <a:r>
              <a:rPr lang="en-US" dirty="0"/>
              <a:t>Charcuterie Such As Sausages And Salamis</a:t>
            </a:r>
          </a:p>
          <a:p>
            <a:pPr marL="457200" lvl="1" indent="0" fontAlgn="base">
              <a:buNone/>
            </a:pPr>
            <a:endParaRPr lang="en-US" dirty="0"/>
          </a:p>
          <a:p>
            <a:pPr lvl="1"/>
            <a:endParaRPr lang="en-US" dirty="0"/>
          </a:p>
        </p:txBody>
      </p:sp>
    </p:spTree>
    <p:extLst>
      <p:ext uri="{BB962C8B-B14F-4D97-AF65-F5344CB8AC3E}">
        <p14:creationId xmlns:p14="http://schemas.microsoft.com/office/powerpoint/2010/main" val="2655143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19290E8-D891-4701-BB78-37DE21E30F58}"/>
              </a:ext>
            </a:extLst>
          </p:cNvPr>
          <p:cNvSpPr>
            <a:spLocks noGrp="1"/>
          </p:cNvSpPr>
          <p:nvPr>
            <p:ph type="title"/>
          </p:nvPr>
        </p:nvSpPr>
        <p:spPr/>
        <p:txBody>
          <a:bodyPr/>
          <a:lstStyle/>
          <a:p>
            <a:r>
              <a:rPr lang="en-US" dirty="0"/>
              <a:t>Commonly Encountered Foods</a:t>
            </a:r>
          </a:p>
        </p:txBody>
      </p:sp>
      <p:pic>
        <p:nvPicPr>
          <p:cNvPr id="6" name="Content Placeholder 5">
            <a:extLst>
              <a:ext uri="{FF2B5EF4-FFF2-40B4-BE49-F238E27FC236}">
                <a16:creationId xmlns:a16="http://schemas.microsoft.com/office/drawing/2014/main" id="{8EA0A896-5487-43D4-A5BB-00F73C8E4A41}"/>
              </a:ext>
            </a:extLst>
          </p:cNvPr>
          <p:cNvPicPr>
            <a:picLocks noGrp="1" noChangeAspect="1"/>
          </p:cNvPicPr>
          <p:nvPr>
            <p:ph sz="quarter" idx="4294967295"/>
          </p:nvPr>
        </p:nvPicPr>
        <p:blipFill>
          <a:blip r:embed="rId3"/>
          <a:stretch>
            <a:fillRect/>
          </a:stretch>
        </p:blipFill>
        <p:spPr>
          <a:xfrm>
            <a:off x="5715001" y="2743201"/>
            <a:ext cx="3360737" cy="2244725"/>
          </a:xfrm>
          <a:prstGeom prst="rect">
            <a:avLst/>
          </a:prstGeom>
          <a:ln>
            <a:noFill/>
          </a:ln>
          <a:effectLst>
            <a:outerShdw blurRad="292100" dist="139700" dir="2700000" algn="tl" rotWithShape="0">
              <a:srgbClr val="333333">
                <a:alpha val="65000"/>
              </a:srgbClr>
            </a:outerShdw>
          </a:effectLst>
        </p:spPr>
      </p:pic>
      <p:pic>
        <p:nvPicPr>
          <p:cNvPr id="5" name="Content Placeholder 4">
            <a:extLst>
              <a:ext uri="{FF2B5EF4-FFF2-40B4-BE49-F238E27FC236}">
                <a16:creationId xmlns:a16="http://schemas.microsoft.com/office/drawing/2014/main" id="{A6E0CDF5-050F-4974-85C6-06996939E07C}"/>
              </a:ext>
            </a:extLst>
          </p:cNvPr>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63500" y="2743200"/>
            <a:ext cx="3365500" cy="224313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67D4928-7F67-420E-B9F1-228413FDABA1}"/>
              </a:ext>
            </a:extLst>
          </p:cNvPr>
          <p:cNvPicPr>
            <a:picLocks noChangeAspect="1"/>
          </p:cNvPicPr>
          <p:nvPr/>
        </p:nvPicPr>
        <p:blipFill rotWithShape="1">
          <a:blip r:embed="rId5"/>
          <a:srcRect r="42290" b="-596"/>
          <a:stretch/>
        </p:blipFill>
        <p:spPr>
          <a:xfrm>
            <a:off x="3593690" y="2754630"/>
            <a:ext cx="1968910" cy="22437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413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3D89D-B903-4280-98A6-741C2A8AC8D6}"/>
              </a:ext>
            </a:extLst>
          </p:cNvPr>
          <p:cNvSpPr>
            <a:spLocks noGrp="1"/>
          </p:cNvSpPr>
          <p:nvPr>
            <p:ph type="title"/>
          </p:nvPr>
        </p:nvSpPr>
        <p:spPr/>
        <p:txBody>
          <a:bodyPr>
            <a:normAutofit/>
          </a:bodyPr>
          <a:lstStyle/>
          <a:p>
            <a:r>
              <a:rPr lang="en-US" dirty="0"/>
              <a:t>Colorado-Specific Consideration	</a:t>
            </a:r>
          </a:p>
        </p:txBody>
      </p:sp>
      <p:sp>
        <p:nvSpPr>
          <p:cNvPr id="3" name="Content Placeholder 2">
            <a:extLst>
              <a:ext uri="{FF2B5EF4-FFF2-40B4-BE49-F238E27FC236}">
                <a16:creationId xmlns:a16="http://schemas.microsoft.com/office/drawing/2014/main" id="{257F1877-9FAC-4EDF-A950-0BF08BA79ED8}"/>
              </a:ext>
            </a:extLst>
          </p:cNvPr>
          <p:cNvSpPr>
            <a:spLocks noGrp="1"/>
          </p:cNvSpPr>
          <p:nvPr>
            <p:ph sz="half" idx="1"/>
          </p:nvPr>
        </p:nvSpPr>
        <p:spPr/>
        <p:txBody>
          <a:bodyPr>
            <a:normAutofit/>
          </a:bodyPr>
          <a:lstStyle/>
          <a:p>
            <a:r>
              <a:rPr lang="en-US" dirty="0"/>
              <a:t>Statewide Variance for Fermenting</a:t>
            </a:r>
          </a:p>
          <a:p>
            <a:pPr lvl="1"/>
            <a:r>
              <a:rPr lang="en-US" dirty="0"/>
              <a:t>Standard Recipe</a:t>
            </a:r>
          </a:p>
          <a:p>
            <a:pPr lvl="1"/>
            <a:r>
              <a:rPr lang="en-US" dirty="0"/>
              <a:t>Lab tested final pH &gt;4.2</a:t>
            </a:r>
          </a:p>
          <a:p>
            <a:pPr lvl="1"/>
            <a:r>
              <a:rPr lang="en-US" dirty="0"/>
              <a:t>≤41°F</a:t>
            </a:r>
          </a:p>
          <a:p>
            <a:pPr lvl="1"/>
            <a:r>
              <a:rPr lang="en-US" dirty="0"/>
              <a:t>Date marked 7 days</a:t>
            </a:r>
          </a:p>
        </p:txBody>
      </p:sp>
      <p:pic>
        <p:nvPicPr>
          <p:cNvPr id="8" name="Content Placeholder 7">
            <a:extLst>
              <a:ext uri="{FF2B5EF4-FFF2-40B4-BE49-F238E27FC236}">
                <a16:creationId xmlns:a16="http://schemas.microsoft.com/office/drawing/2014/main" id="{07E2BD45-69E6-4C8F-BD61-909F5261A84D}"/>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408237"/>
            <a:ext cx="4038600" cy="2692400"/>
          </a:xfrm>
        </p:spPr>
      </p:pic>
    </p:spTree>
    <p:extLst>
      <p:ext uri="{BB962C8B-B14F-4D97-AF65-F5344CB8AC3E}">
        <p14:creationId xmlns:p14="http://schemas.microsoft.com/office/powerpoint/2010/main" val="2875137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66FC3-A93F-4D9A-8B6F-5FAA882958CA}"/>
              </a:ext>
            </a:extLst>
          </p:cNvPr>
          <p:cNvSpPr>
            <a:spLocks noGrp="1"/>
          </p:cNvSpPr>
          <p:nvPr>
            <p:ph type="title"/>
          </p:nvPr>
        </p:nvSpPr>
        <p:spPr/>
        <p:txBody>
          <a:bodyPr/>
          <a:lstStyle/>
          <a:p>
            <a:r>
              <a:rPr lang="en-US" dirty="0"/>
              <a:t>HACCP Application and Validation </a:t>
            </a:r>
          </a:p>
        </p:txBody>
      </p:sp>
      <p:pic>
        <p:nvPicPr>
          <p:cNvPr id="13" name="Picture 12">
            <a:extLst>
              <a:ext uri="{FF2B5EF4-FFF2-40B4-BE49-F238E27FC236}">
                <a16:creationId xmlns:a16="http://schemas.microsoft.com/office/drawing/2014/main" id="{2C4F7A53-0B94-436D-A610-4EA996E396AF}"/>
              </a:ext>
            </a:extLst>
          </p:cNvPr>
          <p:cNvPicPr>
            <a:picLocks noChangeAspect="1"/>
          </p:cNvPicPr>
          <p:nvPr/>
        </p:nvPicPr>
        <p:blipFill rotWithShape="1">
          <a:blip r:embed="rId3"/>
          <a:srcRect r="2321" b="9724"/>
          <a:stretch/>
        </p:blipFill>
        <p:spPr>
          <a:xfrm>
            <a:off x="1360562" y="2101840"/>
            <a:ext cx="6411839" cy="3536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7472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77453-36DB-4F4D-BC34-499F4D285FA1}"/>
              </a:ext>
            </a:extLst>
          </p:cNvPr>
          <p:cNvSpPr>
            <a:spLocks noGrp="1"/>
          </p:cNvSpPr>
          <p:nvPr>
            <p:ph type="title"/>
          </p:nvPr>
        </p:nvSpPr>
        <p:spPr/>
        <p:txBody>
          <a:bodyPr/>
          <a:lstStyle/>
          <a:p>
            <a:r>
              <a:rPr lang="en-US" dirty="0"/>
              <a:t>Validation</a:t>
            </a:r>
          </a:p>
        </p:txBody>
      </p:sp>
      <p:pic>
        <p:nvPicPr>
          <p:cNvPr id="4" name="Content Placeholder 3">
            <a:extLst>
              <a:ext uri="{FF2B5EF4-FFF2-40B4-BE49-F238E27FC236}">
                <a16:creationId xmlns:a16="http://schemas.microsoft.com/office/drawing/2014/main" id="{BA2BE0CD-20BA-426C-8921-0367CD55DB82}"/>
              </a:ext>
            </a:extLst>
          </p:cNvPr>
          <p:cNvPicPr>
            <a:picLocks noGrp="1" noChangeAspect="1"/>
          </p:cNvPicPr>
          <p:nvPr>
            <p:ph idx="1"/>
          </p:nvPr>
        </p:nvPicPr>
        <p:blipFill rotWithShape="1">
          <a:blip r:embed="rId3"/>
          <a:srcRect l="22219" t="15716" r="23479" b="7951"/>
          <a:stretch/>
        </p:blipFill>
        <p:spPr>
          <a:xfrm>
            <a:off x="2133600" y="2099932"/>
            <a:ext cx="4572000" cy="3615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51783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649" y="929898"/>
            <a:ext cx="7886700" cy="2879181"/>
          </a:xfrm>
        </p:spPr>
        <p:txBody>
          <a:bodyPr>
            <a:normAutofit/>
          </a:bodyPr>
          <a:lstStyle/>
          <a:p>
            <a:r>
              <a:rPr lang="en-US" sz="4000" dirty="0">
                <a:ea typeface="ＭＳ Ｐゴシック" charset="-128"/>
              </a:rPr>
              <a:t>Sharing Session</a:t>
            </a:r>
            <a:br>
              <a:rPr lang="en-US" sz="4000" dirty="0">
                <a:ea typeface="ＭＳ Ｐゴシック" charset="-128"/>
              </a:rPr>
            </a:br>
            <a:r>
              <a:rPr lang="en-US" sz="4000" dirty="0">
                <a:ea typeface="ＭＳ Ｐゴシック" charset="-128"/>
              </a:rPr>
              <a:t>Specialized Processes-Fermentation and Curing</a:t>
            </a:r>
            <a:br>
              <a:rPr lang="en-US" sz="4000" dirty="0">
                <a:ea typeface="ＭＳ Ｐゴシック" charset="-128"/>
              </a:rPr>
            </a:br>
            <a:br>
              <a:rPr lang="en-US" sz="4000" dirty="0">
                <a:ea typeface="ＭＳ Ｐゴシック" charset="-128"/>
              </a:rPr>
            </a:br>
            <a:r>
              <a:rPr lang="en-US" sz="3200" dirty="0">
                <a:ea typeface="ＭＳ Ｐゴシック" charset="-128"/>
              </a:rPr>
              <a:t>April 9, 2019</a:t>
            </a:r>
            <a:endParaRPr lang="en-US" sz="3200" dirty="0"/>
          </a:p>
        </p:txBody>
      </p:sp>
      <p:sp>
        <p:nvSpPr>
          <p:cNvPr id="7" name="SessionQuestionData" hidden="1"/>
          <p:cNvSpPr txBox="1"/>
          <p:nvPr/>
        </p:nvSpPr>
        <p:spPr>
          <a:xfrm>
            <a:off x="0" y="0"/>
            <a:ext cx="0" cy="9787295"/>
          </a:xfrm>
          <a:prstGeom prst="rect">
            <a:avLst/>
          </a:prstGeom>
          <a:noFill/>
        </p:spPr>
        <p:txBody>
          <a:bodyPr vert="horz" rtlCol="0">
            <a:spAutoFit/>
          </a:bodyPr>
          <a:lstStyle/>
          <a:p>
            <a:r>
              <a:rPr lang="en-US"/>
              <a:t>&lt;?xml version="1.0"?&gt;&lt;AllQuestions /&gt;</a:t>
            </a:r>
          </a:p>
        </p:txBody>
      </p:sp>
      <p:sp>
        <p:nvSpPr>
          <p:cNvPr id="8" name="SessionAnswerData" hidden="1"/>
          <p:cNvSpPr txBox="1"/>
          <p:nvPr/>
        </p:nvSpPr>
        <p:spPr>
          <a:xfrm>
            <a:off x="1270000" y="0"/>
            <a:ext cx="0" cy="9233297"/>
          </a:xfrm>
          <a:prstGeom prst="rect">
            <a:avLst/>
          </a:prstGeom>
          <a:noFill/>
        </p:spPr>
        <p:txBody>
          <a:bodyPr vert="horz" rtlCol="0">
            <a:spAutoFit/>
          </a:bodyPr>
          <a:lstStyle/>
          <a:p>
            <a:r>
              <a:rPr lang="en-US"/>
              <a:t>&lt;?xml version="1.0"?&gt;&lt;AllAnswers /&gt;</a:t>
            </a:r>
          </a:p>
        </p:txBody>
      </p:sp>
      <p:sp>
        <p:nvSpPr>
          <p:cNvPr id="9" name="SessionResponseData" hidden="1"/>
          <p:cNvSpPr txBox="1"/>
          <p:nvPr/>
        </p:nvSpPr>
        <p:spPr>
          <a:xfrm>
            <a:off x="0" y="0"/>
            <a:ext cx="0" cy="9787295"/>
          </a:xfrm>
          <a:prstGeom prst="rect">
            <a:avLst/>
          </a:prstGeom>
          <a:noFill/>
        </p:spPr>
        <p:txBody>
          <a:bodyPr vert="horz" rtlCol="0">
            <a:spAutoFit/>
          </a:bodyPr>
          <a:lstStyle/>
          <a:p>
            <a:r>
              <a:rPr lang="en-US"/>
              <a:t>&lt;?xml version="1.0"?&gt;&lt;AllResponses /&gt;</a:t>
            </a:r>
          </a:p>
        </p:txBody>
      </p:sp>
      <p:sp>
        <p:nvSpPr>
          <p:cNvPr id="10" name="SessionPresentationSettingsData" hidden="1"/>
          <p:cNvSpPr txBox="1"/>
          <p:nvPr/>
        </p:nvSpPr>
        <p:spPr>
          <a:xfrm>
            <a:off x="0" y="0"/>
            <a:ext cx="0" cy="828596062"/>
          </a:xfrm>
          <a:prstGeom prst="rect">
            <a:avLst/>
          </a:prstGeom>
          <a:noFill/>
        </p:spPr>
        <p:txBody>
          <a:bodyPr vert="horz" rtlCol="0">
            <a:spAutoFit/>
          </a:bodyPr>
          <a:lstStyle/>
          <a:p>
            <a:r>
              <a:rPr lang="en-US"/>
              <a:t>&lt;?xml version="1.0"?&gt;&lt;Settings&gt;&lt;answerBulletFormat&gt;Numeric&lt;/answerBulletFormat&gt;&lt;answerNowAutoInsert&gt;No&lt;/answerNowAutoInsert&gt;&lt;answerNowStyle&gt;Explosion&lt;/answerNowStyle&gt;&lt;answerNowText&gt;Answer Now&lt;/answerNowText&gt;&lt;chartColors&gt;Use PowerPoint Color Scheme&lt;/chartColors&gt;&lt;chartType&gt;Horizontal&lt;/chartType&gt;&lt;correctAnswerIndicator&gt;Checkmark&lt;/correctAnswerIndicator&gt;&lt;countdownAutoInsert&gt;No&lt;/countdownAutoInsert&gt;&lt;countdownSeconds&gt;10&lt;/countdownSeconds&gt;&lt;countdownSound&gt;TicToc.wav&lt;/countdownSound&gt;&lt;countdownStyle&gt;Box&lt;/countdownStyle&gt;&lt;gridAutoInsert&gt;No&lt;/gridAutoInsert&gt;&lt;gridFillStyle&gt;Answered&lt;/gridFillStyle&gt;&lt;gridFillColor&gt;255,255,0&lt;/gridFillColor&gt;&lt;gridOpacity&gt;50%&lt;/gridOpacity&gt;&lt;gridTextStyle&gt;Keypad #&lt;/gridTextStyle&gt;&lt;inputSource&gt;Response Devices&lt;/inputSource&gt;&lt;multipleResponseDivisor&gt;# of Responses&lt;/multipleResponseDivisor&gt;&lt;participantsLeaderBoard&gt;5&lt;/participantsLeaderBoard&gt;&lt;percentageDecimalPlaces&gt;0&lt;/percentageDecimalPlaces&gt;&lt;responseCounterAutoInsert&gt;No&lt;/responseCounterAutoInsert&gt;&lt;responseCounterStyle&gt;Oval&lt;/responseCounterStyle&gt;&lt;responseCounterDisplayValue&gt;# of Votes Received&lt;/responseCounterDisplayValue&gt;&lt;insertObjectUsingColor&gt;Red&lt;/insertObjectUsingColor&gt;&lt;showResults&gt;Yes&lt;/showResults&gt;&lt;teamColors&gt;Use PowerPoint Color Scheme&lt;/teamColors&gt;&lt;teamIdentificationType&gt;None&lt;/teamIdentificationType&gt;&lt;teamScoringType&gt;Voting pads only&lt;/teamScoringType&gt;&lt;teamScoringDecimalPlaces&gt;1&lt;/teamScoringDecimalPlaces&gt;&lt;teamIdentificationItem&gt;&lt;/teamIdentificationItem&gt;&lt;teamsLeaderBoard&gt;5&lt;/teamsLeaderBoard&gt;&lt;teamName1&gt;&lt;/teamName1&gt;&lt;teamName2&gt;&lt;/teamName2&gt;&lt;teamName3&gt;&lt;/teamName3&gt;&lt;teamName4&gt;&lt;/teamName4&gt;&lt;teamName5&gt;&lt;/teamName5&gt;&lt;teamName6&gt;&lt;/teamName6&gt;&lt;teamName7&gt;&lt;/teamName7&gt;&lt;teamName8&gt;&lt;/teamName8&gt;&lt;teamName9&gt;&lt;/teamName9&gt;&lt;teamName10&gt;&lt;/teamName10&gt;&lt;showControlBar&gt;All Slides&lt;/showControlBar&gt;&lt;defaultCorrectPointValue&gt;0&lt;/defaultCorrectPointValue&gt;&lt;defaultIncorrectPointValue&gt;0&lt;/defaultIncorrectPointValue&gt;&lt;chartColor1&gt;187,224,227&lt;/chartColor1&gt;&lt;chartColor2&gt;51,51,153&lt;/chartColor2&gt;&lt;chartColor3&gt;0,153,153&lt;/chartColor3&gt;&lt;chartColor4&gt;153,204,0&lt;/chartColor4&gt;&lt;chartColor5&gt;128,128,128&lt;/chartColor5&gt;&lt;chartColor6&gt;0,0,0&lt;/chartColor6&gt;&lt;chartColor7&gt;0,102,204&lt;/chartColor7&gt;&lt;chartColor8&gt;204,204,255&lt;/chartColor8&gt;&lt;chartColor9&gt;255,0,0&lt;/chartColor9&gt;&lt;chartColor10&gt;255,255,0&lt;/chartColor10&gt;&lt;teamColor1&gt;187,224,227&lt;/teamColor1&gt;&lt;teamColor2&gt;51,51,153&lt;/teamColor2&gt;&lt;teamColor3&gt;0,153,153&lt;/teamColor3&gt;&lt;teamColor4&gt;153,204,0&lt;/teamColor4&gt;&lt;teamColor5&gt;128,128,128&lt;/teamColor5&gt;&lt;teamColor6&gt;0,0,0&lt;/teamColor6&gt;&lt;teamColor7&gt;0,102,204&lt;/teamColor7&gt;&lt;teamColor8&gt;204,204,255&lt;/teamColor8&gt;&lt;teamColor9&gt;255,0,0&lt;/teamColor9&gt;&lt;teamColor10&gt;255,255,0&lt;/teamColor10&gt;&lt;displayAnswerImagesDuringVote&gt;Yes&lt;/displayAnswerImagesDuringVote&gt;&lt;displayAnswerImagesWithResponses&gt;Yes&lt;/displayAnswerImagesWithResponses&gt;&lt;displayAnswerTextDuringVote&gt;Yes&lt;/displayAnswerTextDuringVote&gt;&lt;displayAnswerTextWithResponses&gt;Yes&lt;/displayAnswerTextWithResponses&gt;&lt;questionSlideID&gt;&lt;/questionSlideID&gt;&lt;controlBarState&gt;Expanded&lt;/controlBarState&gt;&lt;isGridColorKnownColor&gt;True&lt;/isGridColorKnownColor&gt;&lt;gridColorName&gt;Yellow&lt;/gridColorName&gt;&lt;/Settings&gt;</a:t>
            </a:r>
          </a:p>
        </p:txBody>
      </p:sp>
    </p:spTree>
    <p:extLst>
      <p:ext uri="{BB962C8B-B14F-4D97-AF65-F5344CB8AC3E}">
        <p14:creationId xmlns:p14="http://schemas.microsoft.com/office/powerpoint/2010/main" val="3339517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457C1-2768-4002-90C3-BB537DF249DA}"/>
              </a:ext>
            </a:extLst>
          </p:cNvPr>
          <p:cNvSpPr>
            <a:spLocks noGrp="1"/>
          </p:cNvSpPr>
          <p:nvPr>
            <p:ph type="title"/>
          </p:nvPr>
        </p:nvSpPr>
        <p:spPr/>
        <p:txBody>
          <a:bodyPr>
            <a:normAutofit fontScale="90000"/>
          </a:bodyPr>
          <a:lstStyle/>
          <a:p>
            <a:r>
              <a:rPr lang="en-US" dirty="0"/>
              <a:t>Validation Elements Required (cont’d) </a:t>
            </a:r>
          </a:p>
        </p:txBody>
      </p:sp>
      <p:sp>
        <p:nvSpPr>
          <p:cNvPr id="3" name="Content Placeholder 2">
            <a:extLst>
              <a:ext uri="{FF2B5EF4-FFF2-40B4-BE49-F238E27FC236}">
                <a16:creationId xmlns:a16="http://schemas.microsoft.com/office/drawing/2014/main" id="{53BC44AE-1304-4A04-8ACE-1CFB4134758A}"/>
              </a:ext>
            </a:extLst>
          </p:cNvPr>
          <p:cNvSpPr>
            <a:spLocks noGrp="1"/>
          </p:cNvSpPr>
          <p:nvPr>
            <p:ph idx="1"/>
          </p:nvPr>
        </p:nvSpPr>
        <p:spPr/>
        <p:txBody>
          <a:bodyPr>
            <a:normAutofit/>
          </a:bodyPr>
          <a:lstStyle/>
          <a:p>
            <a:r>
              <a:rPr lang="en-US" dirty="0"/>
              <a:t>Introduction</a:t>
            </a:r>
          </a:p>
          <a:p>
            <a:r>
              <a:rPr lang="en-US" dirty="0"/>
              <a:t>Flow Chart</a:t>
            </a:r>
          </a:p>
          <a:p>
            <a:r>
              <a:rPr lang="en-US" dirty="0"/>
              <a:t>Hazard Analysis</a:t>
            </a:r>
          </a:p>
          <a:p>
            <a:r>
              <a:rPr lang="en-US" dirty="0"/>
              <a:t>HACCP Plan</a:t>
            </a:r>
          </a:p>
          <a:p>
            <a:r>
              <a:rPr lang="en-US" dirty="0"/>
              <a:t>SOP’s</a:t>
            </a:r>
          </a:p>
          <a:p>
            <a:r>
              <a:rPr lang="en-US" dirty="0"/>
              <a:t>Training Program</a:t>
            </a:r>
          </a:p>
          <a:p>
            <a:r>
              <a:rPr lang="en-US" dirty="0"/>
              <a:t>Records</a:t>
            </a:r>
          </a:p>
        </p:txBody>
      </p:sp>
    </p:spTree>
    <p:extLst>
      <p:ext uri="{BB962C8B-B14F-4D97-AF65-F5344CB8AC3E}">
        <p14:creationId xmlns:p14="http://schemas.microsoft.com/office/powerpoint/2010/main" val="3850821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D9E95-31BD-48DD-B746-5C105391DCD0}"/>
              </a:ext>
            </a:extLst>
          </p:cNvPr>
          <p:cNvSpPr>
            <a:spLocks noGrp="1"/>
          </p:cNvSpPr>
          <p:nvPr>
            <p:ph type="title"/>
          </p:nvPr>
        </p:nvSpPr>
        <p:spPr/>
        <p:txBody>
          <a:bodyPr>
            <a:normAutofit/>
          </a:bodyPr>
          <a:lstStyle/>
          <a:p>
            <a:r>
              <a:rPr lang="en-US" dirty="0"/>
              <a:t>Common Deficiencies </a:t>
            </a:r>
          </a:p>
        </p:txBody>
      </p:sp>
      <p:pic>
        <p:nvPicPr>
          <p:cNvPr id="7" name="Content Placeholder 6">
            <a:extLst>
              <a:ext uri="{FF2B5EF4-FFF2-40B4-BE49-F238E27FC236}">
                <a16:creationId xmlns:a16="http://schemas.microsoft.com/office/drawing/2014/main" id="{2C4006C0-F81A-48C0-8897-91A9CCA953A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29208" y="2016126"/>
            <a:ext cx="5085584" cy="3394075"/>
          </a:xfrm>
        </p:spPr>
      </p:pic>
    </p:spTree>
    <p:extLst>
      <p:ext uri="{BB962C8B-B14F-4D97-AF65-F5344CB8AC3E}">
        <p14:creationId xmlns:p14="http://schemas.microsoft.com/office/powerpoint/2010/main" val="3710667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E5CA4-B574-493E-B701-0389B6197AB1}"/>
              </a:ext>
            </a:extLst>
          </p:cNvPr>
          <p:cNvSpPr>
            <a:spLocks noGrp="1"/>
          </p:cNvSpPr>
          <p:nvPr>
            <p:ph type="title"/>
          </p:nvPr>
        </p:nvSpPr>
        <p:spPr/>
        <p:txBody>
          <a:bodyPr/>
          <a:lstStyle/>
          <a:p>
            <a:r>
              <a:rPr lang="en-US" dirty="0"/>
              <a:t>Position Letter</a:t>
            </a:r>
          </a:p>
        </p:txBody>
      </p:sp>
      <p:pic>
        <p:nvPicPr>
          <p:cNvPr id="9" name="Content Placeholder 8">
            <a:extLst>
              <a:ext uri="{FF2B5EF4-FFF2-40B4-BE49-F238E27FC236}">
                <a16:creationId xmlns:a16="http://schemas.microsoft.com/office/drawing/2014/main" id="{4039E149-542A-47F4-B6B0-2AA67711EC1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74963" y="2057401"/>
            <a:ext cx="3394075" cy="3394075"/>
          </a:xfrm>
        </p:spPr>
      </p:pic>
    </p:spTree>
    <p:extLst>
      <p:ext uri="{BB962C8B-B14F-4D97-AF65-F5344CB8AC3E}">
        <p14:creationId xmlns:p14="http://schemas.microsoft.com/office/powerpoint/2010/main" val="2357435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9FE39-EFED-4D4A-B725-41C4B476E6D7}"/>
              </a:ext>
            </a:extLst>
          </p:cNvPr>
          <p:cNvSpPr>
            <a:spLocks noGrp="1"/>
          </p:cNvSpPr>
          <p:nvPr>
            <p:ph type="title"/>
          </p:nvPr>
        </p:nvSpPr>
        <p:spPr/>
        <p:txBody>
          <a:bodyPr/>
          <a:lstStyle/>
          <a:p>
            <a:r>
              <a:rPr lang="en-US" dirty="0"/>
              <a:t>Onsite Verification</a:t>
            </a:r>
          </a:p>
        </p:txBody>
      </p:sp>
      <p:sp>
        <p:nvSpPr>
          <p:cNvPr id="3" name="Content Placeholder 2">
            <a:extLst>
              <a:ext uri="{FF2B5EF4-FFF2-40B4-BE49-F238E27FC236}">
                <a16:creationId xmlns:a16="http://schemas.microsoft.com/office/drawing/2014/main" id="{23FC97B7-2BA5-4A21-8D66-E0E3AB87D93E}"/>
              </a:ext>
            </a:extLst>
          </p:cNvPr>
          <p:cNvSpPr>
            <a:spLocks noGrp="1"/>
          </p:cNvSpPr>
          <p:nvPr>
            <p:ph idx="1"/>
          </p:nvPr>
        </p:nvSpPr>
        <p:spPr/>
        <p:txBody>
          <a:bodyPr/>
          <a:lstStyle/>
          <a:p>
            <a:pPr lvl="1"/>
            <a:endParaRPr lang="en-US" dirty="0"/>
          </a:p>
          <a:p>
            <a:pPr lvl="1"/>
            <a:endParaRPr lang="en-US" dirty="0"/>
          </a:p>
        </p:txBody>
      </p:sp>
      <p:pic>
        <p:nvPicPr>
          <p:cNvPr id="6" name="Picture 5">
            <a:extLst>
              <a:ext uri="{FF2B5EF4-FFF2-40B4-BE49-F238E27FC236}">
                <a16:creationId xmlns:a16="http://schemas.microsoft.com/office/drawing/2014/main" id="{0843EF47-238B-463A-9A7B-DBC6C1AA65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2027406"/>
            <a:ext cx="4858512" cy="3230394"/>
          </a:xfrm>
          <a:prstGeom prst="rect">
            <a:avLst/>
          </a:prstGeom>
        </p:spPr>
      </p:pic>
    </p:spTree>
    <p:extLst>
      <p:ext uri="{BB962C8B-B14F-4D97-AF65-F5344CB8AC3E}">
        <p14:creationId xmlns:p14="http://schemas.microsoft.com/office/powerpoint/2010/main" val="3391534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3AAF4-EE0D-46AA-8CDF-B87078B22BDA}"/>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DC083ECA-9818-411D-A36C-77741504B1BB}"/>
              </a:ext>
            </a:extLst>
          </p:cNvPr>
          <p:cNvSpPr>
            <a:spLocks noGrp="1"/>
          </p:cNvSpPr>
          <p:nvPr>
            <p:ph idx="1"/>
          </p:nvPr>
        </p:nvSpPr>
        <p:spPr>
          <a:xfrm>
            <a:off x="457200" y="1752600"/>
            <a:ext cx="8229600" cy="4191000"/>
          </a:xfrm>
        </p:spPr>
        <p:txBody>
          <a:bodyPr>
            <a:normAutofit/>
          </a:bodyPr>
          <a:lstStyle/>
          <a:p>
            <a:r>
              <a:rPr lang="en-US" sz="2400" dirty="0">
                <a:hlinkClick r:id="rId3"/>
              </a:rPr>
              <a:t>AFDO HACCP Guide</a:t>
            </a:r>
            <a:endParaRPr lang="en-US" sz="2400" dirty="0"/>
          </a:p>
          <a:p>
            <a:r>
              <a:rPr lang="en-US" sz="2400" dirty="0">
                <a:hlinkClick r:id="" action="ppaction://noaction"/>
              </a:rPr>
              <a:t>FDA Regulator’s Manual</a:t>
            </a:r>
          </a:p>
          <a:p>
            <a:pPr marL="0" indent="0">
              <a:buNone/>
            </a:pPr>
            <a:r>
              <a:rPr lang="en-US" sz="2400" dirty="0">
                <a:hlinkClick r:id="" action="ppaction://noaction"/>
              </a:rPr>
              <a:t>   for HACCP </a:t>
            </a:r>
            <a:endParaRPr lang="en-US" sz="2400" dirty="0"/>
          </a:p>
          <a:p>
            <a:r>
              <a:rPr lang="en-US" sz="2400" dirty="0">
                <a:hlinkClick r:id="rId4"/>
              </a:rPr>
              <a:t>BCPH Guides and Templates</a:t>
            </a:r>
            <a:endParaRPr lang="en-US" sz="2400" dirty="0"/>
          </a:p>
          <a:p>
            <a:r>
              <a:rPr lang="en-US" sz="2400" dirty="0"/>
              <a:t>NEHA Courses </a:t>
            </a:r>
            <a:r>
              <a:rPr lang="en-US" sz="2400" dirty="0">
                <a:hlinkClick r:id="rId5"/>
              </a:rPr>
              <a:t>https://</a:t>
            </a:r>
            <a:r>
              <a:rPr lang="en-US" sz="2400" dirty="0" err="1">
                <a:hlinkClick r:id="rId5"/>
              </a:rPr>
              <a:t>nehahaccp.org</a:t>
            </a:r>
            <a:r>
              <a:rPr lang="en-US" sz="2400" dirty="0">
                <a:hlinkClick r:id="rId5"/>
              </a:rPr>
              <a:t>/</a:t>
            </a:r>
            <a:r>
              <a:rPr lang="en-US" sz="2400" dirty="0" err="1">
                <a:hlinkClick r:id="rId5"/>
              </a:rPr>
              <a:t>RetailHACCP.php</a:t>
            </a:r>
            <a:endParaRPr lang="en-US" sz="2400" dirty="0"/>
          </a:p>
          <a:p>
            <a:r>
              <a:rPr lang="en-US" sz="2400" dirty="0"/>
              <a:t>Dr. </a:t>
            </a:r>
            <a:r>
              <a:rPr lang="en-US" sz="2400" dirty="0" err="1"/>
              <a:t>Nummer</a:t>
            </a:r>
            <a:r>
              <a:rPr lang="en-US" sz="2400" dirty="0"/>
              <a:t> </a:t>
            </a:r>
            <a:r>
              <a:rPr lang="en-US" sz="2400" dirty="0" err="1">
                <a:hlinkClick r:id="rId6"/>
              </a:rPr>
              <a:t>www.food-safety.guru</a:t>
            </a:r>
            <a:endParaRPr lang="en-US" sz="2400" dirty="0"/>
          </a:p>
          <a:p>
            <a:r>
              <a:rPr lang="en-US" sz="2400" dirty="0"/>
              <a:t>Multnomah County Toolkit </a:t>
            </a:r>
            <a:r>
              <a:rPr lang="en-US" sz="2400" dirty="0">
                <a:hlinkClick r:id="rId7"/>
              </a:rPr>
              <a:t>https://</a:t>
            </a:r>
            <a:r>
              <a:rPr lang="en-US" sz="2400" dirty="0" err="1">
                <a:hlinkClick r:id="rId7"/>
              </a:rPr>
              <a:t>multco.us</a:t>
            </a:r>
            <a:r>
              <a:rPr lang="en-US" sz="2400" dirty="0">
                <a:hlinkClick r:id="rId7"/>
              </a:rPr>
              <a:t>/file/39943/download</a:t>
            </a:r>
            <a:r>
              <a:rPr lang="en-US" sz="2400" dirty="0"/>
              <a:t>  </a:t>
            </a:r>
          </a:p>
          <a:p>
            <a:endParaRPr lang="en-US" sz="2000" dirty="0"/>
          </a:p>
        </p:txBody>
      </p:sp>
      <p:pic>
        <p:nvPicPr>
          <p:cNvPr id="5" name="Picture 4" descr="http://www.afdo.org/Resources/Documents/pubs/Retail_Food_Establishment_Guide_for_Developing_a_H - Internet Explorer">
            <a:extLst>
              <a:ext uri="{FF2B5EF4-FFF2-40B4-BE49-F238E27FC236}">
                <a16:creationId xmlns:a16="http://schemas.microsoft.com/office/drawing/2014/main" id="{EB479817-1D58-4ACC-84F7-4AECB12821F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500" t="14556" r="33334" b="3768"/>
          <a:stretch/>
        </p:blipFill>
        <p:spPr>
          <a:xfrm>
            <a:off x="7381279" y="1521238"/>
            <a:ext cx="1485900" cy="19207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https://multco.us/file/39943/download - Internet Explorer">
            <a:extLst>
              <a:ext uri="{FF2B5EF4-FFF2-40B4-BE49-F238E27FC236}">
                <a16:creationId xmlns:a16="http://schemas.microsoft.com/office/drawing/2014/main" id="{7977DD5D-A1AB-4115-BD66-F8BFAD76E1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000" t="15113" r="35833" b="15280"/>
          <a:stretch/>
        </p:blipFill>
        <p:spPr>
          <a:xfrm>
            <a:off x="7391401" y="4000991"/>
            <a:ext cx="1475779" cy="19207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364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62A755-6376-4BA1-A9FE-6D57549CF751}"/>
              </a:ext>
            </a:extLst>
          </p:cNvPr>
          <p:cNvSpPr>
            <a:spLocks noGrp="1"/>
          </p:cNvSpPr>
          <p:nvPr>
            <p:ph type="ctrTitle"/>
          </p:nvPr>
        </p:nvSpPr>
        <p:spPr/>
        <p:txBody>
          <a:bodyPr/>
          <a:lstStyle/>
          <a:p>
            <a:r>
              <a:rPr lang="en-US" dirty="0"/>
              <a:t>Thank You</a:t>
            </a:r>
          </a:p>
        </p:txBody>
      </p:sp>
      <p:pic>
        <p:nvPicPr>
          <p:cNvPr id="3" name="Picture Placeholder 2">
            <a:extLst>
              <a:ext uri="{FF2B5EF4-FFF2-40B4-BE49-F238E27FC236}">
                <a16:creationId xmlns:a16="http://schemas.microsoft.com/office/drawing/2014/main" id="{AD6A15B9-B721-41CB-A24C-1CD2B0E5528A}"/>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8875" r="18875"/>
          <a:stretch>
            <a:fillRect/>
          </a:stretch>
        </p:blipFill>
        <p:spPr/>
      </p:pic>
      <p:sp>
        <p:nvSpPr>
          <p:cNvPr id="2" name="TextBox 1">
            <a:extLst>
              <a:ext uri="{FF2B5EF4-FFF2-40B4-BE49-F238E27FC236}">
                <a16:creationId xmlns:a16="http://schemas.microsoft.com/office/drawing/2014/main" id="{58DE5180-0E50-4860-9A69-5543CABF862A}"/>
              </a:ext>
            </a:extLst>
          </p:cNvPr>
          <p:cNvSpPr txBox="1"/>
          <p:nvPr/>
        </p:nvSpPr>
        <p:spPr>
          <a:xfrm>
            <a:off x="4419600" y="4038600"/>
            <a:ext cx="4419600" cy="1077218"/>
          </a:xfrm>
          <a:prstGeom prst="rect">
            <a:avLst/>
          </a:prstGeom>
          <a:noFill/>
        </p:spPr>
        <p:txBody>
          <a:bodyPr wrap="square" rtlCol="0">
            <a:spAutoFit/>
          </a:bodyPr>
          <a:lstStyle/>
          <a:p>
            <a:pPr>
              <a:spcAft>
                <a:spcPts val="1200"/>
              </a:spcAft>
            </a:pPr>
            <a:r>
              <a:rPr lang="en-US" b="1" dirty="0">
                <a:solidFill>
                  <a:srgbClr val="603913"/>
                </a:solidFill>
                <a:latin typeface="Tahoma"/>
              </a:rPr>
              <a:t>Zack Lustgarten, MS, REHS, CP-FS </a:t>
            </a:r>
          </a:p>
          <a:p>
            <a:r>
              <a:rPr lang="en-US" dirty="0">
                <a:solidFill>
                  <a:srgbClr val="603913"/>
                </a:solidFill>
                <a:latin typeface="Tahoma"/>
              </a:rPr>
              <a:t>Phone: 303.441.1159</a:t>
            </a:r>
          </a:p>
          <a:p>
            <a:r>
              <a:rPr lang="en-US" dirty="0">
                <a:solidFill>
                  <a:srgbClr val="603913"/>
                </a:solidFill>
                <a:latin typeface="Tahoma"/>
              </a:rPr>
              <a:t>Email: zlustgarten@bouldercounty.org</a:t>
            </a:r>
          </a:p>
        </p:txBody>
      </p:sp>
    </p:spTree>
    <p:extLst>
      <p:ext uri="{BB962C8B-B14F-4D97-AF65-F5344CB8AC3E}">
        <p14:creationId xmlns:p14="http://schemas.microsoft.com/office/powerpoint/2010/main" val="3779816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4" name="Freeform: Shape 73">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1" name="Picture 4" descr="Profile Picture">
            <a:extLst>
              <a:ext uri="{FF2B5EF4-FFF2-40B4-BE49-F238E27FC236}">
                <a16:creationId xmlns:a16="http://schemas.microsoft.com/office/drawing/2014/main" id="{1F865B3D-E610-48C7-AD26-383184F1A31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302"/>
          <a:stretch/>
        </p:blipFill>
        <p:spPr bwMode="auto">
          <a:xfrm>
            <a:off x="20" y="10"/>
            <a:ext cx="4518095"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7CD2A8F-9887-4B67-A72C-C79192139C02}"/>
              </a:ext>
            </a:extLst>
          </p:cNvPr>
          <p:cNvSpPr txBox="1"/>
          <p:nvPr/>
        </p:nvSpPr>
        <p:spPr>
          <a:xfrm>
            <a:off x="4629586" y="2962656"/>
            <a:ext cx="4392494" cy="707886"/>
          </a:xfrm>
          <a:prstGeom prst="rect">
            <a:avLst/>
          </a:prstGeom>
          <a:noFill/>
        </p:spPr>
        <p:txBody>
          <a:bodyPr wrap="square" rtlCol="0">
            <a:spAutoFit/>
          </a:bodyPr>
          <a:lstStyle/>
          <a:p>
            <a:r>
              <a:rPr lang="en-US" sz="4000"/>
              <a:t>Dr. Brian  Nummer</a:t>
            </a:r>
            <a:endParaRPr lang="en-US" sz="4000" dirty="0"/>
          </a:p>
        </p:txBody>
      </p:sp>
    </p:spTree>
    <p:extLst>
      <p:ext uri="{BB962C8B-B14F-4D97-AF65-F5344CB8AC3E}">
        <p14:creationId xmlns:p14="http://schemas.microsoft.com/office/powerpoint/2010/main" val="3684907144"/>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Shape 110"/>
          <p:cNvSpPr txBox="1">
            <a:spLocks noGrp="1"/>
          </p:cNvSpPr>
          <p:nvPr>
            <p:ph type="title"/>
          </p:nvPr>
        </p:nvSpPr>
        <p:spPr>
          <a:xfrm>
            <a:off x="3719738" y="2626810"/>
            <a:ext cx="4660083" cy="1407900"/>
          </a:xfrm>
          <a:prstGeom prst="rect">
            <a:avLst/>
          </a:prstGeom>
        </p:spPr>
        <p:txBody>
          <a:bodyPr wrap="square" lIns="91425" tIns="91425" rIns="91425" bIns="91425" anchor="ctr" anchorCtr="0">
            <a:noAutofit/>
          </a:bodyPr>
          <a:lstStyle/>
          <a:p>
            <a:pPr algn="ctr">
              <a:lnSpc>
                <a:spcPct val="80000"/>
              </a:lnSpc>
              <a:buClr>
                <a:schemeClr val="lt1"/>
              </a:buClr>
              <a:buSzPct val="25000"/>
            </a:pPr>
            <a:r>
              <a:rPr lang="en-US" sz="4400" dirty="0"/>
              <a:t>FERMENTATION FOOD SAFETY</a:t>
            </a:r>
            <a:endParaRPr lang="en" sz="4400" dirty="0"/>
          </a:p>
        </p:txBody>
      </p:sp>
      <p:sp>
        <p:nvSpPr>
          <p:cNvPr id="111" name="Shape 111"/>
          <p:cNvSpPr txBox="1">
            <a:spLocks noGrp="1"/>
          </p:cNvSpPr>
          <p:nvPr>
            <p:ph type="subTitle" idx="1"/>
          </p:nvPr>
        </p:nvSpPr>
        <p:spPr>
          <a:xfrm>
            <a:off x="3972911" y="3871575"/>
            <a:ext cx="4153739" cy="424200"/>
          </a:xfrm>
          <a:prstGeom prst="rect">
            <a:avLst/>
          </a:prstGeom>
        </p:spPr>
        <p:txBody>
          <a:bodyPr wrap="square" lIns="91425" tIns="91425" rIns="91425" bIns="91425" anchor="ctr" anchorCtr="0">
            <a:noAutofit/>
          </a:bodyPr>
          <a:lstStyle/>
          <a:p>
            <a:pPr algn="ctr"/>
            <a:r>
              <a:rPr lang="en-US" dirty="0"/>
              <a:t>GMPs | G</a:t>
            </a:r>
            <a:r>
              <a:rPr lang="en-US" sz="1800" dirty="0"/>
              <a:t>F</a:t>
            </a:r>
            <a:r>
              <a:rPr lang="en-US" dirty="0"/>
              <a:t>Ps | HACCP</a:t>
            </a:r>
          </a:p>
        </p:txBody>
      </p:sp>
      <p:sp>
        <p:nvSpPr>
          <p:cNvPr id="2" name="Rectangle 1">
            <a:extLst>
              <a:ext uri="{FF2B5EF4-FFF2-40B4-BE49-F238E27FC236}">
                <a16:creationId xmlns:a16="http://schemas.microsoft.com/office/drawing/2014/main" id="{4EA94BD4-F3BA-9D4C-A142-FAD870138B55}"/>
              </a:ext>
            </a:extLst>
          </p:cNvPr>
          <p:cNvSpPr/>
          <p:nvPr/>
        </p:nvSpPr>
        <p:spPr>
          <a:xfrm>
            <a:off x="3845220" y="2039476"/>
            <a:ext cx="4214615" cy="584775"/>
          </a:xfrm>
          <a:prstGeom prst="rect">
            <a:avLst/>
          </a:prstGeom>
        </p:spPr>
        <p:txBody>
          <a:bodyPr wrap="none">
            <a:spAutoFit/>
          </a:bodyPr>
          <a:lstStyle/>
          <a:p>
            <a:pPr algn="ctr"/>
            <a:r>
              <a:rPr lang="en-US" sz="3200" kern="0" dirty="0">
                <a:solidFill>
                  <a:srgbClr val="FFFF00"/>
                </a:solidFill>
                <a:latin typeface="Arial"/>
                <a:cs typeface="Arial"/>
                <a:sym typeface="Arial"/>
              </a:rPr>
              <a:t>“</a:t>
            </a:r>
            <a:r>
              <a:rPr lang="en-US" sz="3200" i="1" kern="0" dirty="0">
                <a:solidFill>
                  <a:srgbClr val="FFFF00"/>
                </a:solidFill>
                <a:latin typeface="Arial"/>
                <a:cs typeface="Arial"/>
                <a:sym typeface="Arial"/>
              </a:rPr>
              <a:t>From Rot to Religion</a:t>
            </a:r>
            <a:r>
              <a:rPr lang="en-US" sz="3200" kern="0" dirty="0">
                <a:solidFill>
                  <a:srgbClr val="FFFF00"/>
                </a:solidFill>
                <a:latin typeface="Arial"/>
                <a:cs typeface="Arial"/>
                <a:sym typeface="Arial"/>
              </a:rPr>
              <a:t>”</a:t>
            </a:r>
            <a:endParaRPr lang="en" sz="3200" kern="0" dirty="0">
              <a:solidFill>
                <a:srgbClr val="FFFF00"/>
              </a:solidFill>
              <a:latin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0" y="933450"/>
            <a:ext cx="9144000" cy="1047750"/>
          </a:xfrm>
        </p:spPr>
        <p:txBody>
          <a:bodyPr anchor="b">
            <a:normAutofit/>
          </a:bodyPr>
          <a:lstStyle/>
          <a:p>
            <a:pPr algn="ctr"/>
            <a:r>
              <a:rPr lang="en-US"/>
              <a:t>Fermented foods (the good)</a:t>
            </a:r>
          </a:p>
        </p:txBody>
      </p:sp>
      <p:sp>
        <p:nvSpPr>
          <p:cNvPr id="3" name="Rectangle 2"/>
          <p:cNvSpPr>
            <a:spLocks noGrp="1"/>
          </p:cNvSpPr>
          <p:nvPr>
            <p:ph type="body" idx="1"/>
          </p:nvPr>
        </p:nvSpPr>
        <p:spPr>
          <a:xfrm>
            <a:off x="609600" y="2362200"/>
            <a:ext cx="1600200" cy="3067050"/>
          </a:xfrm>
        </p:spPr>
        <p:txBody>
          <a:bodyPr vert="vert270" anchor="ctr">
            <a:noAutofit/>
          </a:bodyPr>
          <a:lstStyle/>
          <a:p>
            <a:pPr algn="ctr"/>
            <a:r>
              <a:rPr lang="en-US" sz="5400"/>
              <a:t>probiotics</a:t>
            </a:r>
          </a:p>
        </p:txBody>
      </p:sp>
      <p:sp>
        <p:nvSpPr>
          <p:cNvPr id="6" name="Rectangle 5"/>
          <p:cNvSpPr/>
          <p:nvPr/>
        </p:nvSpPr>
        <p:spPr>
          <a:xfrm>
            <a:off x="2667001" y="2514600"/>
            <a:ext cx="5672947" cy="1077218"/>
          </a:xfrm>
          <a:prstGeom prst="rect">
            <a:avLst/>
          </a:prstGeom>
          <a:noFill/>
        </p:spPr>
        <p:txBody>
          <a:bodyPr wrap="none" lIns="91440" tIns="45720" rIns="91440" bIns="45720">
            <a:spAutoFit/>
          </a:bodyPr>
          <a:lstStyle/>
          <a:p>
            <a:pPr algn="ctr">
              <a:defRPr/>
            </a:pPr>
            <a:r>
              <a:rPr lang="en-US" sz="3200" b="1">
                <a:ln w="12700">
                  <a:solidFill>
                    <a:srgbClr val="464646">
                      <a:satMod val="155000"/>
                    </a:srgbClr>
                  </a:solidFill>
                  <a:prstDash val="solid"/>
                </a:ln>
                <a:solidFill>
                  <a:srgbClr val="DEF5FA">
                    <a:tint val="85000"/>
                    <a:satMod val="155000"/>
                  </a:srgbClr>
                </a:solidFill>
                <a:effectLst>
                  <a:outerShdw blurRad="41275" dist="20320" dir="1800000" algn="tl" rotWithShape="0">
                    <a:srgbClr val="000000">
                      <a:alpha val="40000"/>
                    </a:srgbClr>
                  </a:outerShdw>
                </a:effectLst>
                <a:latin typeface="Tw Cen MT"/>
                <a:cs typeface="Arial"/>
                <a:sym typeface="Arial"/>
              </a:rPr>
              <a:t>Vitamin and nutrient byproducts</a:t>
            </a:r>
          </a:p>
          <a:p>
            <a:pPr algn="ctr">
              <a:defRPr/>
            </a:pPr>
            <a:r>
              <a:rPr lang="en-US" sz="3200" b="1">
                <a:ln w="12700">
                  <a:solidFill>
                    <a:srgbClr val="464646">
                      <a:satMod val="155000"/>
                    </a:srgbClr>
                  </a:solidFill>
                  <a:prstDash val="solid"/>
                </a:ln>
                <a:solidFill>
                  <a:srgbClr val="DEF5FA">
                    <a:tint val="85000"/>
                    <a:satMod val="155000"/>
                  </a:srgbClr>
                </a:solidFill>
                <a:effectLst>
                  <a:outerShdw blurRad="41275" dist="20320" dir="1800000" algn="tl" rotWithShape="0">
                    <a:srgbClr val="000000">
                      <a:alpha val="40000"/>
                    </a:srgbClr>
                  </a:outerShdw>
                </a:effectLst>
                <a:latin typeface="Tw Cen MT"/>
                <a:cs typeface="Arial"/>
                <a:sym typeface="Arial"/>
              </a:rPr>
              <a:t>Safe “spoilage”</a:t>
            </a:r>
          </a:p>
        </p:txBody>
      </p:sp>
      <p:sp>
        <p:nvSpPr>
          <p:cNvPr id="7" name="Rectangle 6"/>
          <p:cNvSpPr/>
          <p:nvPr/>
        </p:nvSpPr>
        <p:spPr>
          <a:xfrm>
            <a:off x="4038601" y="3987224"/>
            <a:ext cx="3293891" cy="584776"/>
          </a:xfrm>
          <a:prstGeom prst="rect">
            <a:avLst/>
          </a:prstGeom>
          <a:noFill/>
        </p:spPr>
        <p:txBody>
          <a:bodyPr wrap="none" lIns="91440" tIns="45720" rIns="91440" bIns="45720">
            <a:spAutoFit/>
          </a:bodyPr>
          <a:lstStyle/>
          <a:p>
            <a:pPr algn="ctr">
              <a:defRPr/>
            </a:pPr>
            <a:r>
              <a:rPr lang="en-US" sz="3200" b="1">
                <a:ln w="12700">
                  <a:solidFill>
                    <a:srgbClr val="464646">
                      <a:satMod val="155000"/>
                    </a:srgbClr>
                  </a:solidFill>
                  <a:prstDash val="solid"/>
                </a:ln>
                <a:solidFill>
                  <a:srgbClr val="DEF5FA">
                    <a:tint val="85000"/>
                    <a:satMod val="155000"/>
                  </a:srgbClr>
                </a:solidFill>
                <a:effectLst>
                  <a:outerShdw blurRad="41275" dist="20320" dir="1800000" algn="tl" rotWithShape="0">
                    <a:srgbClr val="000000">
                      <a:alpha val="40000"/>
                    </a:srgbClr>
                  </a:outerShdw>
                </a:effectLst>
                <a:latin typeface="Tw Cen MT"/>
                <a:cs typeface="Arial"/>
                <a:sym typeface="Arial"/>
              </a:rPr>
              <a:t>Intestinal fortitude</a:t>
            </a:r>
          </a:p>
        </p:txBody>
      </p:sp>
      <p:sp>
        <p:nvSpPr>
          <p:cNvPr id="8" name="TextBox 7"/>
          <p:cNvSpPr txBox="1"/>
          <p:nvPr/>
        </p:nvSpPr>
        <p:spPr>
          <a:xfrm>
            <a:off x="2549776" y="4419601"/>
            <a:ext cx="6314549" cy="646331"/>
          </a:xfrm>
          <a:prstGeom prst="rect">
            <a:avLst/>
          </a:prstGeom>
          <a:noFill/>
        </p:spPr>
        <p:txBody>
          <a:bodyPr wrap="none" rtlCol="0">
            <a:spAutoFit/>
          </a:bodyPr>
          <a:lstStyle/>
          <a:p>
            <a:pPr algn="ctr">
              <a:defRPr/>
            </a:pPr>
            <a:r>
              <a:rPr lang="en-US">
                <a:solidFill>
                  <a:prstClr val="black"/>
                </a:solidFill>
                <a:latin typeface="Tw Cen MT"/>
                <a:cs typeface="Arial"/>
                <a:sym typeface="Arial"/>
              </a:rPr>
              <a:t>Leaky gut concept, biota byproduct concept, antimicrobial concept,</a:t>
            </a:r>
          </a:p>
          <a:p>
            <a:pPr algn="ctr">
              <a:defRPr/>
            </a:pPr>
            <a:r>
              <a:rPr lang="en-US">
                <a:solidFill>
                  <a:prstClr val="black"/>
                </a:solidFill>
                <a:latin typeface="Tw Cen MT"/>
                <a:cs typeface="Arial"/>
                <a:sym typeface="Arial"/>
              </a:rPr>
              <a:t>fecal transfers (yum), antioxidant concept, more</a:t>
            </a:r>
          </a:p>
        </p:txBody>
      </p:sp>
    </p:spTree>
    <p:extLst>
      <p:ext uri="{BB962C8B-B14F-4D97-AF65-F5344CB8AC3E}">
        <p14:creationId xmlns:p14="http://schemas.microsoft.com/office/powerpoint/2010/main" val="3881147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0" y="975360"/>
            <a:ext cx="6156960" cy="1005840"/>
          </a:xfrm>
        </p:spPr>
        <p:txBody>
          <a:bodyPr>
            <a:normAutofit/>
          </a:bodyPr>
          <a:lstStyle/>
          <a:p>
            <a:pPr algn="ctr"/>
            <a:r>
              <a:rPr lang="en-US" sz="4400" b="1"/>
              <a:t>A “culture” gap</a:t>
            </a:r>
          </a:p>
        </p:txBody>
      </p:sp>
      <p:pic>
        <p:nvPicPr>
          <p:cNvPr id="7" name="Picture 6"/>
          <p:cNvPicPr>
            <a:picLocks noChangeAspect="1"/>
          </p:cNvPicPr>
          <p:nvPr/>
        </p:nvPicPr>
        <p:blipFill>
          <a:blip r:embed="rId3"/>
          <a:stretch>
            <a:fillRect/>
          </a:stretch>
        </p:blipFill>
        <p:spPr>
          <a:xfrm>
            <a:off x="228600" y="2362200"/>
            <a:ext cx="1854200" cy="3124200"/>
          </a:xfrm>
          <a:prstGeom prst="rect">
            <a:avLst/>
          </a:prstGeom>
        </p:spPr>
      </p:pic>
      <p:pic>
        <p:nvPicPr>
          <p:cNvPr id="10" name="Picture 9"/>
          <p:cNvPicPr>
            <a:picLocks noChangeAspect="1"/>
          </p:cNvPicPr>
          <p:nvPr/>
        </p:nvPicPr>
        <p:blipFill>
          <a:blip r:embed="rId4"/>
          <a:stretch>
            <a:fillRect/>
          </a:stretch>
        </p:blipFill>
        <p:spPr>
          <a:xfrm>
            <a:off x="2133600" y="2362200"/>
            <a:ext cx="1663700" cy="3124200"/>
          </a:xfrm>
          <a:prstGeom prst="rect">
            <a:avLst/>
          </a:prstGeom>
        </p:spPr>
      </p:pic>
      <p:sp>
        <p:nvSpPr>
          <p:cNvPr id="4" name="TextBox 3">
            <a:extLst>
              <a:ext uri="{FF2B5EF4-FFF2-40B4-BE49-F238E27FC236}">
                <a16:creationId xmlns:a16="http://schemas.microsoft.com/office/drawing/2014/main" id="{2138981E-0424-0F42-B24C-0A9BDA6412F2}"/>
              </a:ext>
            </a:extLst>
          </p:cNvPr>
          <p:cNvSpPr txBox="1"/>
          <p:nvPr/>
        </p:nvSpPr>
        <p:spPr>
          <a:xfrm>
            <a:off x="249879" y="5224562"/>
            <a:ext cx="1786066" cy="307777"/>
          </a:xfrm>
          <a:prstGeom prst="rect">
            <a:avLst/>
          </a:prstGeom>
          <a:noFill/>
        </p:spPr>
        <p:txBody>
          <a:bodyPr wrap="none" rtlCol="0">
            <a:spAutoFit/>
          </a:bodyPr>
          <a:lstStyle/>
          <a:p>
            <a:r>
              <a:rPr lang="en-US" sz="1400" kern="0" dirty="0">
                <a:solidFill>
                  <a:srgbClr val="000000"/>
                </a:solidFill>
                <a:latin typeface="Arial"/>
                <a:cs typeface="Arial"/>
                <a:sym typeface="Arial"/>
              </a:rPr>
              <a:t>Foodborne illnesses</a:t>
            </a:r>
          </a:p>
        </p:txBody>
      </p:sp>
      <p:sp>
        <p:nvSpPr>
          <p:cNvPr id="12" name="TextBox 11">
            <a:extLst>
              <a:ext uri="{FF2B5EF4-FFF2-40B4-BE49-F238E27FC236}">
                <a16:creationId xmlns:a16="http://schemas.microsoft.com/office/drawing/2014/main" id="{9D315EC1-8627-CB48-915D-B3F6E3FFDAB9}"/>
              </a:ext>
            </a:extLst>
          </p:cNvPr>
          <p:cNvSpPr txBox="1"/>
          <p:nvPr/>
        </p:nvSpPr>
        <p:spPr>
          <a:xfrm>
            <a:off x="3938954" y="2285467"/>
            <a:ext cx="4900246" cy="3539430"/>
          </a:xfrm>
          <a:prstGeom prst="rect">
            <a:avLst/>
          </a:prstGeom>
          <a:noFill/>
        </p:spPr>
        <p:txBody>
          <a:bodyPr wrap="square" rtlCol="0">
            <a:spAutoFit/>
          </a:bodyPr>
          <a:lstStyle/>
          <a:p>
            <a:pPr algn="ctr">
              <a:defRPr/>
            </a:pPr>
            <a:r>
              <a:rPr lang="en-US" sz="1600" dirty="0">
                <a:solidFill>
                  <a:prstClr val="black"/>
                </a:solidFill>
                <a:latin typeface="Tw Cen MT"/>
                <a:cs typeface="Arial"/>
                <a:sym typeface="Arial"/>
              </a:rPr>
              <a:t>“I know that’s how its done, but I am going to do it </a:t>
            </a:r>
            <a:br>
              <a:rPr lang="en-US" sz="1600" dirty="0">
                <a:solidFill>
                  <a:prstClr val="black"/>
                </a:solidFill>
                <a:latin typeface="Tw Cen MT"/>
                <a:cs typeface="Arial"/>
                <a:sym typeface="Arial"/>
              </a:rPr>
            </a:br>
            <a:r>
              <a:rPr lang="en-US" sz="1600" i="1" dirty="0">
                <a:solidFill>
                  <a:srgbClr val="FF0000"/>
                </a:solidFill>
                <a:latin typeface="Tw Cen MT"/>
                <a:cs typeface="Arial"/>
                <a:sym typeface="Arial"/>
              </a:rPr>
              <a:t>my</a:t>
            </a:r>
            <a:r>
              <a:rPr lang="en-US" sz="1600" dirty="0">
                <a:solidFill>
                  <a:prstClr val="black"/>
                </a:solidFill>
                <a:latin typeface="Tw Cen MT"/>
                <a:cs typeface="Arial"/>
                <a:sym typeface="Arial"/>
              </a:rPr>
              <a:t> way”</a:t>
            </a:r>
          </a:p>
          <a:p>
            <a:pPr algn="ctr">
              <a:defRPr/>
            </a:pPr>
            <a:endParaRPr lang="en-US" sz="1600" dirty="0">
              <a:solidFill>
                <a:prstClr val="black"/>
              </a:solidFill>
              <a:latin typeface="Tw Cen MT"/>
              <a:cs typeface="Arial"/>
              <a:sym typeface="Arial"/>
            </a:endParaRPr>
          </a:p>
          <a:p>
            <a:pPr algn="ctr">
              <a:defRPr/>
            </a:pPr>
            <a:r>
              <a:rPr lang="en-US" sz="1600" dirty="0">
                <a:solidFill>
                  <a:prstClr val="black"/>
                </a:solidFill>
                <a:latin typeface="Tw Cen MT"/>
                <a:cs typeface="Arial"/>
                <a:sym typeface="Arial"/>
              </a:rPr>
              <a:t>“It’s too acidic, I am changing the recipe”</a:t>
            </a:r>
          </a:p>
          <a:p>
            <a:pPr algn="ctr">
              <a:defRPr/>
            </a:pPr>
            <a:endParaRPr lang="en-US" sz="1600" dirty="0">
              <a:solidFill>
                <a:prstClr val="black"/>
              </a:solidFill>
              <a:latin typeface="Tw Cen MT"/>
              <a:cs typeface="Arial"/>
              <a:sym typeface="Arial"/>
            </a:endParaRPr>
          </a:p>
          <a:p>
            <a:pPr algn="ctr">
              <a:defRPr/>
            </a:pPr>
            <a:r>
              <a:rPr lang="en-US" sz="1600" dirty="0">
                <a:solidFill>
                  <a:prstClr val="black"/>
                </a:solidFill>
                <a:latin typeface="Tw Cen MT"/>
                <a:cs typeface="Arial"/>
                <a:sym typeface="Arial"/>
              </a:rPr>
              <a:t>“Of course the probiotics are alive, </a:t>
            </a:r>
            <a:br>
              <a:rPr lang="en-US" sz="1600" dirty="0">
                <a:solidFill>
                  <a:prstClr val="black"/>
                </a:solidFill>
                <a:latin typeface="Tw Cen MT"/>
                <a:cs typeface="Arial"/>
                <a:sym typeface="Arial"/>
              </a:rPr>
            </a:br>
            <a:r>
              <a:rPr lang="en-US" sz="1600" dirty="0">
                <a:solidFill>
                  <a:prstClr val="black"/>
                </a:solidFill>
                <a:latin typeface="Tw Cen MT"/>
                <a:cs typeface="Arial"/>
                <a:sym typeface="Arial"/>
              </a:rPr>
              <a:t>why wouldn’t</a:t>
            </a:r>
            <a:r>
              <a:rPr lang="fr-FR" sz="1600" dirty="0">
                <a:solidFill>
                  <a:prstClr val="black"/>
                </a:solidFill>
                <a:latin typeface="Tw Cen MT"/>
                <a:cs typeface="Arial"/>
                <a:sym typeface="Arial"/>
              </a:rPr>
              <a:t> </a:t>
            </a:r>
            <a:r>
              <a:rPr lang="en-US" sz="1600" dirty="0">
                <a:solidFill>
                  <a:prstClr val="black"/>
                </a:solidFill>
                <a:latin typeface="Tw Cen MT"/>
                <a:cs typeface="Arial"/>
                <a:sym typeface="Arial"/>
              </a:rPr>
              <a:t>they be?”</a:t>
            </a:r>
          </a:p>
          <a:p>
            <a:pPr algn="ctr">
              <a:defRPr/>
            </a:pPr>
            <a:endParaRPr lang="en-US" sz="1600" dirty="0">
              <a:solidFill>
                <a:prstClr val="black"/>
              </a:solidFill>
              <a:latin typeface="Tw Cen MT"/>
              <a:cs typeface="Arial"/>
              <a:sym typeface="Arial"/>
            </a:endParaRPr>
          </a:p>
          <a:p>
            <a:pPr algn="ctr">
              <a:defRPr/>
            </a:pPr>
            <a:r>
              <a:rPr lang="en-US" sz="1600" dirty="0">
                <a:solidFill>
                  <a:prstClr val="black"/>
                </a:solidFill>
                <a:latin typeface="Tw Cen MT"/>
                <a:cs typeface="Arial"/>
                <a:sym typeface="Arial"/>
              </a:rPr>
              <a:t>“I get my culture from my neighbor”</a:t>
            </a:r>
          </a:p>
          <a:p>
            <a:pPr algn="ctr">
              <a:defRPr/>
            </a:pPr>
            <a:endParaRPr lang="en-US" sz="1600" dirty="0">
              <a:solidFill>
                <a:prstClr val="black"/>
              </a:solidFill>
              <a:latin typeface="Tw Cen MT"/>
              <a:cs typeface="Arial"/>
              <a:sym typeface="Arial"/>
            </a:endParaRPr>
          </a:p>
          <a:p>
            <a:pPr algn="ctr">
              <a:defRPr/>
            </a:pPr>
            <a:r>
              <a:rPr lang="en-US" sz="1600" dirty="0">
                <a:solidFill>
                  <a:prstClr val="black"/>
                </a:solidFill>
                <a:latin typeface="Tw Cen MT"/>
                <a:cs typeface="Arial"/>
                <a:sym typeface="Arial"/>
              </a:rPr>
              <a:t>“My ____ cures everything!”</a:t>
            </a:r>
          </a:p>
          <a:p>
            <a:pPr algn="ctr">
              <a:defRPr/>
            </a:pPr>
            <a:endParaRPr lang="en-US" sz="1600" dirty="0">
              <a:solidFill>
                <a:prstClr val="black"/>
              </a:solidFill>
              <a:latin typeface="Tw Cen MT"/>
              <a:cs typeface="Arial"/>
              <a:sym typeface="Arial"/>
            </a:endParaRPr>
          </a:p>
          <a:p>
            <a:pPr algn="ctr">
              <a:defRPr/>
            </a:pPr>
            <a:r>
              <a:rPr lang="en-US" sz="1600" dirty="0">
                <a:solidFill>
                  <a:prstClr val="black"/>
                </a:solidFill>
                <a:latin typeface="Tw Cen MT"/>
                <a:cs typeface="Arial"/>
                <a:sym typeface="Arial"/>
              </a:rPr>
              <a:t>“I am an expert.  Foods have spoiled in my restaurant </a:t>
            </a:r>
            <a:br>
              <a:rPr lang="en-US" sz="1600" dirty="0">
                <a:solidFill>
                  <a:prstClr val="black"/>
                </a:solidFill>
                <a:latin typeface="Tw Cen MT"/>
                <a:cs typeface="Arial"/>
                <a:sym typeface="Arial"/>
              </a:rPr>
            </a:br>
            <a:r>
              <a:rPr lang="en-US" sz="1600" dirty="0">
                <a:solidFill>
                  <a:prstClr val="black"/>
                </a:solidFill>
                <a:latin typeface="Tw Cen MT"/>
                <a:cs typeface="Arial"/>
                <a:sym typeface="Arial"/>
              </a:rPr>
              <a:t>for 20 years”</a:t>
            </a:r>
          </a:p>
        </p:txBody>
      </p:sp>
      <p:sp>
        <p:nvSpPr>
          <p:cNvPr id="13" name="TextBox 12">
            <a:extLst>
              <a:ext uri="{FF2B5EF4-FFF2-40B4-BE49-F238E27FC236}">
                <a16:creationId xmlns:a16="http://schemas.microsoft.com/office/drawing/2014/main" id="{016A46FA-33A9-DF46-8DDA-774FF7DB0504}"/>
              </a:ext>
            </a:extLst>
          </p:cNvPr>
          <p:cNvSpPr txBox="1"/>
          <p:nvPr/>
        </p:nvSpPr>
        <p:spPr>
          <a:xfrm>
            <a:off x="232614" y="5486401"/>
            <a:ext cx="1850186" cy="307777"/>
          </a:xfrm>
          <a:prstGeom prst="rect">
            <a:avLst/>
          </a:prstGeom>
          <a:noFill/>
        </p:spPr>
        <p:txBody>
          <a:bodyPr wrap="none" rtlCol="0">
            <a:spAutoFit/>
          </a:bodyPr>
          <a:lstStyle/>
          <a:p>
            <a:r>
              <a:rPr lang="en-US" sz="1400" kern="0" dirty="0" err="1">
                <a:solidFill>
                  <a:srgbClr val="000000"/>
                </a:solidFill>
                <a:latin typeface="Arial"/>
                <a:cs typeface="Arial"/>
                <a:sym typeface="Arial"/>
              </a:rPr>
              <a:t>Cb</a:t>
            </a:r>
            <a:r>
              <a:rPr lang="en-US" sz="1400" kern="0" dirty="0">
                <a:solidFill>
                  <a:srgbClr val="000000"/>
                </a:solidFill>
                <a:latin typeface="Arial"/>
                <a:cs typeface="Arial"/>
                <a:sym typeface="Arial"/>
              </a:rPr>
              <a:t>, </a:t>
            </a:r>
            <a:r>
              <a:rPr lang="en-US" sz="1400" kern="0" dirty="0" err="1">
                <a:solidFill>
                  <a:srgbClr val="000000"/>
                </a:solidFill>
                <a:latin typeface="Arial"/>
                <a:cs typeface="Arial"/>
                <a:sym typeface="Arial"/>
              </a:rPr>
              <a:t>Ec</a:t>
            </a:r>
            <a:r>
              <a:rPr lang="en-US" sz="1400" kern="0" dirty="0">
                <a:solidFill>
                  <a:srgbClr val="000000"/>
                </a:solidFill>
                <a:latin typeface="Arial"/>
                <a:cs typeface="Arial"/>
                <a:sym typeface="Arial"/>
              </a:rPr>
              <a:t>, SA, SAL, Lm</a:t>
            </a:r>
          </a:p>
        </p:txBody>
      </p:sp>
    </p:spTree>
    <p:extLst>
      <p:ext uri="{BB962C8B-B14F-4D97-AF65-F5344CB8AC3E}">
        <p14:creationId xmlns:p14="http://schemas.microsoft.com/office/powerpoint/2010/main" val="3950411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title"/>
          </p:nvPr>
        </p:nvSpPr>
        <p:spPr/>
        <p:txBody>
          <a:bodyPr/>
          <a:lstStyle/>
          <a:p>
            <a:pPr eaLnBrk="1" hangingPunct="1"/>
            <a:r>
              <a:rPr lang="en-US" sz="3600" dirty="0">
                <a:ea typeface="ＭＳ Ｐゴシック" charset="-128"/>
              </a:rPr>
              <a:t>Overview</a:t>
            </a:r>
          </a:p>
        </p:txBody>
      </p:sp>
      <p:sp>
        <p:nvSpPr>
          <p:cNvPr id="5122" name="Rectangle 3"/>
          <p:cNvSpPr>
            <a:spLocks noGrp="1" noChangeArrowheads="1"/>
          </p:cNvSpPr>
          <p:nvPr>
            <p:ph idx="4294967295"/>
          </p:nvPr>
        </p:nvSpPr>
        <p:spPr>
          <a:xfrm>
            <a:off x="154488" y="1905000"/>
            <a:ext cx="8989512" cy="4038600"/>
          </a:xfrm>
        </p:spPr>
        <p:txBody>
          <a:bodyPr/>
          <a:lstStyle/>
          <a:p>
            <a:pPr marL="0" indent="0"/>
            <a:r>
              <a:rPr lang="en-US" sz="5400" dirty="0"/>
              <a:t> Boulder County Curing &amp;   </a:t>
            </a:r>
          </a:p>
          <a:p>
            <a:pPr marL="0" indent="0">
              <a:buNone/>
            </a:pPr>
            <a:r>
              <a:rPr lang="en-US" sz="5400" dirty="0"/>
              <a:t>  Fermenting Review Process </a:t>
            </a:r>
            <a:endParaRPr lang="en-US" sz="5400" i="1" dirty="0"/>
          </a:p>
          <a:p>
            <a:pPr marL="0" indent="0" eaLnBrk="1" hangingPunct="1">
              <a:buFont typeface="Arial" pitchFamily="34" charset="0"/>
              <a:buChar char="•"/>
            </a:pPr>
            <a:r>
              <a:rPr lang="en-US" sz="5400" dirty="0"/>
              <a:t> Fermentation Food Safety</a:t>
            </a:r>
          </a:p>
          <a:p>
            <a:pPr marL="0" indent="0" eaLnBrk="1" hangingPunct="1">
              <a:buFont typeface="Arial" pitchFamily="34" charset="0"/>
              <a:buChar char="•"/>
            </a:pPr>
            <a:r>
              <a:rPr lang="en-US" sz="5400" dirty="0">
                <a:ea typeface="ＭＳ Ｐゴシック" charset="-128"/>
              </a:rPr>
              <a:t> Q&amp;A Session</a:t>
            </a:r>
          </a:p>
          <a:p>
            <a:pPr marL="0" indent="0" eaLnBrk="1" hangingPunct="1">
              <a:buFont typeface="Arial" pitchFamily="34" charset="0"/>
              <a:buChar char="•"/>
            </a:pPr>
            <a:endParaRPr lang="en-US" sz="2400" dirty="0">
              <a:ea typeface="ＭＳ Ｐゴシック" charset="-128"/>
            </a:endParaRPr>
          </a:p>
        </p:txBody>
      </p:sp>
    </p:spTree>
    <p:custDataLst>
      <p:tags r:id="rId1"/>
    </p:custDataLst>
    <p:extLst>
      <p:ext uri="{BB962C8B-B14F-4D97-AF65-F5344CB8AC3E}">
        <p14:creationId xmlns:p14="http://schemas.microsoft.com/office/powerpoint/2010/main" val="1145231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0" y="975360"/>
            <a:ext cx="6156960" cy="1005840"/>
          </a:xfrm>
        </p:spPr>
        <p:txBody>
          <a:bodyPr>
            <a:normAutofit/>
          </a:bodyPr>
          <a:lstStyle/>
          <a:p>
            <a:pPr algn="ctr"/>
            <a:r>
              <a:rPr lang="en-US" sz="4400" b="1"/>
              <a:t>A “culture” gap</a:t>
            </a:r>
          </a:p>
        </p:txBody>
      </p:sp>
      <p:pic>
        <p:nvPicPr>
          <p:cNvPr id="3" name="Picture 2" descr="canning-jar-wt-bg-tr.png"/>
          <p:cNvPicPr>
            <a:picLocks noChangeAspect="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artisticMosiaicBubbles/>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791201" y="1066800"/>
            <a:ext cx="3165535" cy="4716520"/>
          </a:xfrm>
          <a:prstGeom prst="rect">
            <a:avLst/>
          </a:prstGeom>
        </p:spPr>
      </p:pic>
      <p:pic>
        <p:nvPicPr>
          <p:cNvPr id="7" name="Picture 6"/>
          <p:cNvPicPr>
            <a:picLocks noChangeAspect="1"/>
          </p:cNvPicPr>
          <p:nvPr/>
        </p:nvPicPr>
        <p:blipFill>
          <a:blip r:embed="rId5"/>
          <a:stretch>
            <a:fillRect/>
          </a:stretch>
        </p:blipFill>
        <p:spPr>
          <a:xfrm>
            <a:off x="228600" y="2362200"/>
            <a:ext cx="1854200" cy="3124200"/>
          </a:xfrm>
          <a:prstGeom prst="rect">
            <a:avLst/>
          </a:prstGeom>
        </p:spPr>
      </p:pic>
      <p:pic>
        <p:nvPicPr>
          <p:cNvPr id="10" name="Picture 9"/>
          <p:cNvPicPr>
            <a:picLocks noChangeAspect="1"/>
          </p:cNvPicPr>
          <p:nvPr/>
        </p:nvPicPr>
        <p:blipFill>
          <a:blip r:embed="rId6"/>
          <a:stretch>
            <a:fillRect/>
          </a:stretch>
        </p:blipFill>
        <p:spPr>
          <a:xfrm>
            <a:off x="2133600" y="2362200"/>
            <a:ext cx="1663700" cy="3124200"/>
          </a:xfrm>
          <a:prstGeom prst="rect">
            <a:avLst/>
          </a:prstGeom>
        </p:spPr>
      </p:pic>
      <p:pic>
        <p:nvPicPr>
          <p:cNvPr id="11" name="Picture 10"/>
          <p:cNvPicPr>
            <a:picLocks noChangeAspect="1"/>
          </p:cNvPicPr>
          <p:nvPr/>
        </p:nvPicPr>
        <p:blipFill>
          <a:blip r:embed="rId7"/>
          <a:stretch>
            <a:fillRect/>
          </a:stretch>
        </p:blipFill>
        <p:spPr>
          <a:xfrm>
            <a:off x="4072153" y="2370857"/>
            <a:ext cx="1663700" cy="3124200"/>
          </a:xfrm>
          <a:prstGeom prst="rect">
            <a:avLst/>
          </a:prstGeom>
        </p:spPr>
      </p:pic>
      <p:sp>
        <p:nvSpPr>
          <p:cNvPr id="5" name="Rounded Rectangle 4">
            <a:extLst>
              <a:ext uri="{FF2B5EF4-FFF2-40B4-BE49-F238E27FC236}">
                <a16:creationId xmlns:a16="http://schemas.microsoft.com/office/drawing/2014/main" id="{DA23A064-D866-A34B-AE02-6A9B8FF8B8E2}"/>
              </a:ext>
            </a:extLst>
          </p:cNvPr>
          <p:cNvSpPr/>
          <p:nvPr/>
        </p:nvSpPr>
        <p:spPr>
          <a:xfrm>
            <a:off x="6156960" y="2025650"/>
            <a:ext cx="2448560" cy="33528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a:solidFill>
                <a:prstClr val="white"/>
              </a:solidFill>
              <a:latin typeface="Tw Cen MT"/>
              <a:sym typeface="Arial"/>
            </a:endParaRPr>
          </a:p>
        </p:txBody>
      </p:sp>
      <p:sp>
        <p:nvSpPr>
          <p:cNvPr id="6" name="Rectangle 5">
            <a:extLst>
              <a:ext uri="{FF2B5EF4-FFF2-40B4-BE49-F238E27FC236}">
                <a16:creationId xmlns:a16="http://schemas.microsoft.com/office/drawing/2014/main" id="{2CF73421-7875-4A43-B3F6-12AAA8774A50}"/>
              </a:ext>
            </a:extLst>
          </p:cNvPr>
          <p:cNvSpPr/>
          <p:nvPr/>
        </p:nvSpPr>
        <p:spPr>
          <a:xfrm>
            <a:off x="6390363" y="2108260"/>
            <a:ext cx="1967206" cy="400110"/>
          </a:xfrm>
          <a:prstGeom prst="rect">
            <a:avLst/>
          </a:prstGeom>
          <a:noFill/>
        </p:spPr>
        <p:txBody>
          <a:bodyPr wrap="none" lIns="91440" tIns="45720" rIns="91440" bIns="45720">
            <a:spAutoFit/>
          </a:bodyPr>
          <a:lstStyle/>
          <a:p>
            <a:pPr algn="ctr"/>
            <a:r>
              <a:rPr lang="en-US" sz="2000" b="1" kern="0">
                <a:ln w="9525">
                  <a:solidFill>
                    <a:prstClr val="white"/>
                  </a:solidFill>
                  <a:prstDash val="solid"/>
                </a:ln>
                <a:solidFill>
                  <a:srgbClr val="474B78"/>
                </a:solidFill>
                <a:effectLst>
                  <a:outerShdw blurRad="12700" dist="38100" dir="2700000" algn="tl" rotWithShape="0">
                    <a:srgbClr val="474B78">
                      <a:lumMod val="60000"/>
                      <a:lumOff val="40000"/>
                    </a:srgbClr>
                  </a:outerShdw>
                </a:effectLst>
                <a:latin typeface="Arial"/>
                <a:cs typeface="Arial"/>
                <a:sym typeface="Arial"/>
              </a:rPr>
              <a:t>Food Freedom</a:t>
            </a:r>
          </a:p>
        </p:txBody>
      </p:sp>
      <p:sp>
        <p:nvSpPr>
          <p:cNvPr id="8" name="Rectangle 7">
            <a:extLst>
              <a:ext uri="{FF2B5EF4-FFF2-40B4-BE49-F238E27FC236}">
                <a16:creationId xmlns:a16="http://schemas.microsoft.com/office/drawing/2014/main" id="{8B3407E3-2E28-BC41-BFE3-573B3854C982}"/>
              </a:ext>
            </a:extLst>
          </p:cNvPr>
          <p:cNvSpPr/>
          <p:nvPr/>
        </p:nvSpPr>
        <p:spPr>
          <a:xfrm>
            <a:off x="6187584" y="2431226"/>
            <a:ext cx="2372764" cy="830997"/>
          </a:xfrm>
          <a:prstGeom prst="rect">
            <a:avLst/>
          </a:prstGeom>
          <a:noFill/>
        </p:spPr>
        <p:txBody>
          <a:bodyPr wrap="none" lIns="91440" tIns="45720" rIns="91440" bIns="45720">
            <a:spAutoFit/>
          </a:bodyPr>
          <a:lstStyle/>
          <a:p>
            <a:pPr algn="ctr"/>
            <a:r>
              <a:rPr lang="en-US" sz="4800" b="1" kern="0">
                <a:ln w="12700" cmpd="sng">
                  <a:solidFill>
                    <a:srgbClr val="39639D"/>
                  </a:solidFill>
                  <a:prstDash val="solid"/>
                </a:ln>
                <a:gradFill>
                  <a:gsLst>
                    <a:gs pos="0">
                      <a:srgbClr val="39639D"/>
                    </a:gs>
                    <a:gs pos="4000">
                      <a:srgbClr val="39639D">
                        <a:lumMod val="60000"/>
                        <a:lumOff val="40000"/>
                      </a:srgbClr>
                    </a:gs>
                    <a:gs pos="87000">
                      <a:srgbClr val="39639D">
                        <a:lumMod val="20000"/>
                        <a:lumOff val="80000"/>
                      </a:srgbClr>
                    </a:gs>
                  </a:gsLst>
                  <a:lin ang="5400000"/>
                </a:gradFill>
                <a:latin typeface="Arial"/>
                <a:cs typeface="Arial"/>
                <a:sym typeface="Arial"/>
              </a:rPr>
              <a:t>KIMCHI</a:t>
            </a:r>
          </a:p>
        </p:txBody>
      </p:sp>
      <p:sp>
        <p:nvSpPr>
          <p:cNvPr id="9" name="TextBox 8">
            <a:extLst>
              <a:ext uri="{FF2B5EF4-FFF2-40B4-BE49-F238E27FC236}">
                <a16:creationId xmlns:a16="http://schemas.microsoft.com/office/drawing/2014/main" id="{0D25F492-D59D-1F4F-86D9-B21745BF615C}"/>
              </a:ext>
            </a:extLst>
          </p:cNvPr>
          <p:cNvSpPr txBox="1"/>
          <p:nvPr/>
        </p:nvSpPr>
        <p:spPr>
          <a:xfrm>
            <a:off x="6187584" y="3274465"/>
            <a:ext cx="2372764" cy="2492990"/>
          </a:xfrm>
          <a:prstGeom prst="rect">
            <a:avLst/>
          </a:prstGeom>
          <a:noFill/>
        </p:spPr>
        <p:txBody>
          <a:bodyPr wrap="square" rtlCol="0">
            <a:spAutoFit/>
          </a:bodyPr>
          <a:lstStyle/>
          <a:p>
            <a:pPr algn="ctr"/>
            <a:r>
              <a:rPr lang="en-US" sz="1200" kern="0">
                <a:solidFill>
                  <a:srgbClr val="000000"/>
                </a:solidFill>
                <a:latin typeface="Arial"/>
                <a:cs typeface="Arial"/>
                <a:sym typeface="Arial"/>
              </a:rPr>
              <a:t>Guaranteed safe by our legislators</a:t>
            </a:r>
          </a:p>
          <a:p>
            <a:pPr algn="ctr"/>
            <a:endParaRPr lang="en-US" sz="1200" kern="0">
              <a:solidFill>
                <a:srgbClr val="000000"/>
              </a:solidFill>
              <a:latin typeface="Arial"/>
              <a:cs typeface="Arial"/>
              <a:sym typeface="Arial"/>
            </a:endParaRPr>
          </a:p>
          <a:p>
            <a:pPr algn="ctr"/>
            <a:r>
              <a:rPr lang="en-US" sz="1200" kern="0">
                <a:solidFill>
                  <a:srgbClr val="000000"/>
                </a:solidFill>
                <a:latin typeface="Arial"/>
                <a:cs typeface="Arial"/>
                <a:sym typeface="Arial"/>
              </a:rPr>
              <a:t>I didn’t let the dogs and cats in the kitchen when I made it</a:t>
            </a:r>
          </a:p>
          <a:p>
            <a:pPr algn="ctr"/>
            <a:endParaRPr lang="en-US" sz="1200" kern="0">
              <a:solidFill>
                <a:srgbClr val="000000"/>
              </a:solidFill>
              <a:latin typeface="Arial"/>
              <a:cs typeface="Arial"/>
              <a:sym typeface="Arial"/>
            </a:endParaRPr>
          </a:p>
          <a:p>
            <a:pPr algn="ctr"/>
            <a:r>
              <a:rPr lang="en-US" sz="1200" kern="0">
                <a:solidFill>
                  <a:srgbClr val="000000"/>
                </a:solidFill>
                <a:latin typeface="Arial"/>
                <a:cs typeface="Arial"/>
                <a:sym typeface="Arial"/>
              </a:rPr>
              <a:t>All of my relatives tell me </a:t>
            </a:r>
          </a:p>
          <a:p>
            <a:pPr algn="ctr"/>
            <a:r>
              <a:rPr lang="en-US" sz="1200" kern="0">
                <a:solidFill>
                  <a:srgbClr val="000000"/>
                </a:solidFill>
                <a:latin typeface="Arial"/>
                <a:cs typeface="Arial"/>
                <a:sym typeface="Arial"/>
              </a:rPr>
              <a:t>“it’s the best”</a:t>
            </a:r>
          </a:p>
          <a:p>
            <a:pPr algn="ctr"/>
            <a:endParaRPr lang="en-US" sz="1200" kern="0">
              <a:solidFill>
                <a:srgbClr val="000000"/>
              </a:solidFill>
              <a:latin typeface="Arial"/>
              <a:cs typeface="Arial"/>
              <a:sym typeface="Arial"/>
            </a:endParaRPr>
          </a:p>
          <a:p>
            <a:pPr algn="ctr"/>
            <a:r>
              <a:rPr lang="en-US" sz="1200" kern="0">
                <a:solidFill>
                  <a:srgbClr val="000000"/>
                </a:solidFill>
                <a:latin typeface="Arial"/>
                <a:cs typeface="Arial"/>
                <a:sym typeface="Arial"/>
              </a:rPr>
              <a:t>pH?, stands for </a:t>
            </a:r>
          </a:p>
          <a:p>
            <a:pPr algn="ctr"/>
            <a:r>
              <a:rPr lang="en-US" sz="1200" kern="0">
                <a:solidFill>
                  <a:srgbClr val="000000"/>
                </a:solidFill>
                <a:latin typeface="Arial"/>
                <a:cs typeface="Arial"/>
                <a:sym typeface="Arial"/>
              </a:rPr>
              <a:t>perfectly harmless</a:t>
            </a:r>
          </a:p>
          <a:p>
            <a:pPr algn="ctr"/>
            <a:endParaRPr lang="en-US" sz="1200" kern="0">
              <a:solidFill>
                <a:srgbClr val="000000"/>
              </a:solidFill>
              <a:latin typeface="Arial"/>
              <a:cs typeface="Arial"/>
              <a:sym typeface="Arial"/>
            </a:endParaRPr>
          </a:p>
          <a:p>
            <a:pPr algn="ctr"/>
            <a:r>
              <a:rPr lang="en-US" sz="1200" kern="0">
                <a:solidFill>
                  <a:srgbClr val="000000"/>
                </a:solidFill>
                <a:latin typeface="Arial"/>
                <a:cs typeface="Arial"/>
                <a:sym typeface="Arial"/>
              </a:rPr>
              <a:t> </a:t>
            </a:r>
          </a:p>
        </p:txBody>
      </p:sp>
    </p:spTree>
    <p:extLst>
      <p:ext uri="{BB962C8B-B14F-4D97-AF65-F5344CB8AC3E}">
        <p14:creationId xmlns:p14="http://schemas.microsoft.com/office/powerpoint/2010/main" val="3461926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6"/>
        <p:cNvGrpSpPr/>
        <p:nvPr/>
      </p:nvGrpSpPr>
      <p:grpSpPr>
        <a:xfrm>
          <a:off x="0" y="0"/>
          <a:ext cx="0" cy="0"/>
          <a:chOff x="0" y="0"/>
          <a:chExt cx="0" cy="0"/>
        </a:xfrm>
      </p:grpSpPr>
      <p:pic>
        <p:nvPicPr>
          <p:cNvPr id="217" name="Shape 217"/>
          <p:cNvPicPr preferRelativeResize="0">
            <a:picLocks noGrp="1"/>
          </p:cNvPicPr>
          <p:nvPr>
            <p:ph type="pic" idx="2"/>
          </p:nvPr>
        </p:nvPicPr>
        <p:blipFill>
          <a:blip r:embed="rId3">
            <a:extLst>
              <a:ext uri="{28A0092B-C50C-407E-A947-70E740481C1C}">
                <a14:useLocalDpi xmlns:a14="http://schemas.microsoft.com/office/drawing/2010/main" val="0"/>
              </a:ext>
            </a:extLst>
          </a:blip>
          <a:stretch>
            <a:fillRect/>
          </a:stretch>
        </p:blipFill>
        <p:spPr>
          <a:xfrm>
            <a:off x="144966" y="2205024"/>
            <a:ext cx="2015274" cy="1872048"/>
          </a:xfrm>
          <a:prstGeom prst="rect">
            <a:avLst/>
          </a:prstGeom>
          <a:solidFill>
            <a:srgbClr val="D8D8D8"/>
          </a:solidFill>
          <a:ln>
            <a:noFill/>
          </a:ln>
        </p:spPr>
      </p:pic>
      <p:pic>
        <p:nvPicPr>
          <p:cNvPr id="218" name="Shape 218"/>
          <p:cNvPicPr preferRelativeResize="0">
            <a:picLocks noGrp="1"/>
          </p:cNvPicPr>
          <p:nvPr>
            <p:ph type="pic" idx="3"/>
          </p:nvPr>
        </p:nvPicPr>
        <p:blipFill rotWithShape="1">
          <a:blip r:embed="rId4" cstate="print">
            <a:extLst>
              <a:ext uri="{28A0092B-C50C-407E-A947-70E740481C1C}">
                <a14:useLocalDpi xmlns:a14="http://schemas.microsoft.com/office/drawing/2010/main" val="0"/>
              </a:ext>
            </a:extLst>
          </a:blip>
          <a:srcRect l="6250" t="3471" r="6250" b="3471"/>
          <a:stretch/>
        </p:blipFill>
        <p:spPr>
          <a:xfrm>
            <a:off x="2327920" y="2205024"/>
            <a:ext cx="2160240" cy="1872048"/>
          </a:xfrm>
          <a:prstGeom prst="rect">
            <a:avLst/>
          </a:prstGeom>
          <a:solidFill>
            <a:srgbClr val="D8D8D8"/>
          </a:solidFill>
          <a:ln>
            <a:noFill/>
          </a:ln>
        </p:spPr>
      </p:pic>
      <p:pic>
        <p:nvPicPr>
          <p:cNvPr id="219" name="Shape 219"/>
          <p:cNvPicPr preferRelativeResize="0">
            <a:picLocks noGrp="1"/>
          </p:cNvPicPr>
          <p:nvPr>
            <p:ph type="pic" idx="4"/>
          </p:nvPr>
        </p:nvPicPr>
        <p:blipFill rotWithShape="1">
          <a:blip r:embed="rId5">
            <a:extLst>
              <a:ext uri="{28A0092B-C50C-407E-A947-70E740481C1C}">
                <a14:useLocalDpi xmlns:a14="http://schemas.microsoft.com/office/drawing/2010/main" val="0"/>
              </a:ext>
            </a:extLst>
          </a:blip>
          <a:srcRect l="13159" t="9870" r="13159" b="17012"/>
          <a:stretch/>
        </p:blipFill>
        <p:spPr>
          <a:xfrm>
            <a:off x="4655840" y="2205024"/>
            <a:ext cx="2157556" cy="1872048"/>
          </a:xfrm>
          <a:prstGeom prst="rect">
            <a:avLst/>
          </a:prstGeom>
          <a:solidFill>
            <a:srgbClr val="D8D8D8"/>
          </a:solidFill>
          <a:ln>
            <a:noFill/>
          </a:ln>
        </p:spPr>
      </p:pic>
      <p:pic>
        <p:nvPicPr>
          <p:cNvPr id="220" name="Shape 220"/>
          <p:cNvPicPr preferRelativeResize="0">
            <a:picLocks noGrp="1"/>
          </p:cNvPicPr>
          <p:nvPr>
            <p:ph type="pic" idx="5"/>
          </p:nvPr>
        </p:nvPicPr>
        <p:blipFill rotWithShape="1">
          <a:blip r:embed="rId6">
            <a:extLst>
              <a:ext uri="{28A0092B-C50C-407E-A947-70E740481C1C}">
                <a14:useLocalDpi xmlns:a14="http://schemas.microsoft.com/office/drawing/2010/main" val="0"/>
              </a:ext>
            </a:extLst>
          </a:blip>
          <a:srcRect l="7617" t="10629" r="7617" b="10629"/>
          <a:stretch/>
        </p:blipFill>
        <p:spPr>
          <a:xfrm>
            <a:off x="6983760" y="2205024"/>
            <a:ext cx="2015275" cy="1872048"/>
          </a:xfrm>
          <a:prstGeom prst="rect">
            <a:avLst/>
          </a:prstGeom>
          <a:solidFill>
            <a:srgbClr val="D8D8D8"/>
          </a:solidFill>
          <a:ln>
            <a:noFill/>
          </a:ln>
        </p:spPr>
      </p:pic>
      <p:sp>
        <p:nvSpPr>
          <p:cNvPr id="225" name="Shape 225"/>
          <p:cNvSpPr txBox="1"/>
          <p:nvPr/>
        </p:nvSpPr>
        <p:spPr>
          <a:xfrm>
            <a:off x="252029" y="4180314"/>
            <a:ext cx="1656183" cy="1393452"/>
          </a:xfrm>
          <a:prstGeom prst="rect">
            <a:avLst/>
          </a:prstGeom>
          <a:noFill/>
          <a:ln>
            <a:noFill/>
          </a:ln>
        </p:spPr>
        <p:txBody>
          <a:bodyPr wrap="square" lIns="91425" tIns="45700" rIns="91425" bIns="45700" anchor="t" anchorCtr="0">
            <a:noAutofit/>
          </a:bodyPr>
          <a:lstStyle/>
          <a:p>
            <a:pPr algn="ctr">
              <a:buSzPct val="25000"/>
            </a:pPr>
            <a:r>
              <a:rPr lang="en-US" sz="1200" b="1" kern="0">
                <a:solidFill>
                  <a:srgbClr val="3F3F3F"/>
                </a:solidFill>
                <a:latin typeface="Arial"/>
                <a:ea typeface="Arial"/>
                <a:cs typeface="Arial"/>
                <a:sym typeface="Arial"/>
              </a:rPr>
              <a:t>Lactic Acid</a:t>
            </a:r>
          </a:p>
          <a:p>
            <a:pPr algn="ctr">
              <a:buSzPct val="25000"/>
            </a:pPr>
            <a:r>
              <a:rPr lang="en-US" sz="1200" b="1" kern="0">
                <a:solidFill>
                  <a:srgbClr val="3F3F3F"/>
                </a:solidFill>
                <a:latin typeface="Arial"/>
                <a:cs typeface="Arial"/>
                <a:sym typeface="Arial"/>
              </a:rPr>
              <a:t>Lactic Acid (+)</a:t>
            </a:r>
            <a:endParaRPr lang="en-US" sz="1200" b="1" kern="0">
              <a:solidFill>
                <a:srgbClr val="3F3F3F"/>
              </a:solidFill>
              <a:latin typeface="Arial"/>
              <a:ea typeface="Arial"/>
              <a:cs typeface="Arial"/>
              <a:sym typeface="Arial"/>
            </a:endParaRPr>
          </a:p>
          <a:p>
            <a:pPr algn="ctr">
              <a:buSzPct val="25000"/>
            </a:pPr>
            <a:endParaRPr lang="en" sz="1200" kern="0">
              <a:solidFill>
                <a:srgbClr val="3F3F3F"/>
              </a:solidFill>
              <a:latin typeface="Arial"/>
              <a:ea typeface="Arial"/>
              <a:cs typeface="Arial"/>
              <a:sym typeface="Arial"/>
            </a:endParaRPr>
          </a:p>
        </p:txBody>
      </p:sp>
      <p:sp>
        <p:nvSpPr>
          <p:cNvPr id="230" name="Shape 230"/>
          <p:cNvSpPr txBox="1"/>
          <p:nvPr/>
        </p:nvSpPr>
        <p:spPr>
          <a:xfrm>
            <a:off x="2497437" y="4180315"/>
            <a:ext cx="1823104" cy="1393451"/>
          </a:xfrm>
          <a:prstGeom prst="rect">
            <a:avLst/>
          </a:prstGeom>
          <a:noFill/>
          <a:ln>
            <a:noFill/>
          </a:ln>
        </p:spPr>
        <p:txBody>
          <a:bodyPr wrap="square" lIns="91425" tIns="45700" rIns="91425" bIns="45700" anchor="t" anchorCtr="0">
            <a:noAutofit/>
          </a:bodyPr>
          <a:lstStyle/>
          <a:p>
            <a:pPr algn="ctr">
              <a:buSzPct val="25000"/>
            </a:pPr>
            <a:r>
              <a:rPr lang="en-US" sz="1200" b="1" kern="0">
                <a:solidFill>
                  <a:srgbClr val="3F3F3F"/>
                </a:solidFill>
                <a:latin typeface="Arial"/>
                <a:cs typeface="Arial"/>
                <a:sym typeface="Arial"/>
              </a:rPr>
              <a:t>Alcohol</a:t>
            </a:r>
          </a:p>
          <a:p>
            <a:pPr algn="ctr">
              <a:buSzPct val="25000"/>
            </a:pPr>
            <a:r>
              <a:rPr lang="en-US" sz="1200" b="1" kern="0">
                <a:solidFill>
                  <a:srgbClr val="3F3F3F"/>
                </a:solidFill>
                <a:latin typeface="Arial"/>
                <a:cs typeface="Arial"/>
                <a:sym typeface="Arial"/>
              </a:rPr>
              <a:t>Alcohol to acetic acid</a:t>
            </a:r>
            <a:endParaRPr lang="en" sz="1200" b="1" kern="0">
              <a:solidFill>
                <a:srgbClr val="3F3F3F"/>
              </a:solidFill>
              <a:latin typeface="Arial"/>
              <a:cs typeface="Arial"/>
              <a:sym typeface="Arial"/>
            </a:endParaRPr>
          </a:p>
        </p:txBody>
      </p:sp>
      <p:sp>
        <p:nvSpPr>
          <p:cNvPr id="235" name="Shape 235"/>
          <p:cNvSpPr txBox="1"/>
          <p:nvPr/>
        </p:nvSpPr>
        <p:spPr>
          <a:xfrm>
            <a:off x="4909768" y="4188988"/>
            <a:ext cx="1656183" cy="1304242"/>
          </a:xfrm>
          <a:prstGeom prst="rect">
            <a:avLst/>
          </a:prstGeom>
          <a:noFill/>
          <a:ln>
            <a:noFill/>
          </a:ln>
        </p:spPr>
        <p:txBody>
          <a:bodyPr wrap="square" lIns="91425" tIns="45700" rIns="91425" bIns="45700" anchor="t" anchorCtr="0">
            <a:noAutofit/>
          </a:bodyPr>
          <a:lstStyle/>
          <a:p>
            <a:pPr algn="ctr">
              <a:buSzPct val="25000"/>
            </a:pPr>
            <a:r>
              <a:rPr lang="en-US" sz="1200" b="1" kern="0">
                <a:solidFill>
                  <a:srgbClr val="3F3F3F"/>
                </a:solidFill>
                <a:latin typeface="Arial"/>
                <a:ea typeface="Arial"/>
                <a:cs typeface="Arial"/>
                <a:sym typeface="Arial"/>
              </a:rPr>
              <a:t>Mold</a:t>
            </a:r>
          </a:p>
          <a:p>
            <a:pPr algn="ctr">
              <a:buSzPct val="25000"/>
            </a:pPr>
            <a:r>
              <a:rPr lang="en-US" sz="1200" b="1" kern="0">
                <a:solidFill>
                  <a:srgbClr val="3F3F3F"/>
                </a:solidFill>
                <a:latin typeface="Arial"/>
                <a:cs typeface="Arial"/>
                <a:sym typeface="Arial"/>
              </a:rPr>
              <a:t>involved</a:t>
            </a:r>
            <a:endParaRPr lang="en" sz="1200" b="1" kern="0">
              <a:solidFill>
                <a:srgbClr val="3F3F3F"/>
              </a:solidFill>
              <a:latin typeface="Arial"/>
              <a:ea typeface="Arial"/>
              <a:cs typeface="Arial"/>
              <a:sym typeface="Arial"/>
            </a:endParaRPr>
          </a:p>
        </p:txBody>
      </p:sp>
      <p:sp>
        <p:nvSpPr>
          <p:cNvPr id="240" name="Shape 240"/>
          <p:cNvSpPr txBox="1"/>
          <p:nvPr/>
        </p:nvSpPr>
        <p:spPr>
          <a:xfrm>
            <a:off x="7235789" y="4269525"/>
            <a:ext cx="1656183" cy="1304241"/>
          </a:xfrm>
          <a:prstGeom prst="rect">
            <a:avLst/>
          </a:prstGeom>
          <a:noFill/>
          <a:ln>
            <a:noFill/>
          </a:ln>
        </p:spPr>
        <p:txBody>
          <a:bodyPr wrap="square" lIns="91425" tIns="45700" rIns="91425" bIns="45700" anchor="t" anchorCtr="0">
            <a:noAutofit/>
          </a:bodyPr>
          <a:lstStyle/>
          <a:p>
            <a:pPr algn="ctr">
              <a:buSzPct val="25000"/>
            </a:pPr>
            <a:r>
              <a:rPr lang="en-US" sz="1200" b="1" kern="0">
                <a:solidFill>
                  <a:srgbClr val="3F3F3F"/>
                </a:solidFill>
                <a:latin typeface="Arial"/>
                <a:ea typeface="Arial"/>
                <a:cs typeface="Arial"/>
                <a:sym typeface="Arial"/>
              </a:rPr>
              <a:t>Others</a:t>
            </a:r>
            <a:endParaRPr lang="en" sz="1200" b="1" kern="0">
              <a:solidFill>
                <a:srgbClr val="3F3F3F"/>
              </a:solidFill>
              <a:latin typeface="Arial"/>
              <a:ea typeface="Arial"/>
              <a:cs typeface="Arial"/>
              <a:sym typeface="Arial"/>
            </a:endParaRPr>
          </a:p>
        </p:txBody>
      </p:sp>
      <p:sp>
        <p:nvSpPr>
          <p:cNvPr id="241" name="Shape 241"/>
          <p:cNvSpPr txBox="1">
            <a:spLocks noGrp="1"/>
          </p:cNvSpPr>
          <p:nvPr>
            <p:ph type="title"/>
          </p:nvPr>
        </p:nvSpPr>
        <p:spPr>
          <a:xfrm>
            <a:off x="0" y="1250703"/>
            <a:ext cx="9144000" cy="601800"/>
          </a:xfrm>
          <a:prstGeom prst="rect">
            <a:avLst/>
          </a:prstGeom>
        </p:spPr>
        <p:txBody>
          <a:bodyPr wrap="square" lIns="91425" tIns="91425" rIns="91425" bIns="91425" anchor="ctr" anchorCtr="0">
            <a:noAutofit/>
          </a:bodyPr>
          <a:lstStyle/>
          <a:p>
            <a:pPr>
              <a:buClr>
                <a:schemeClr val="lt1"/>
              </a:buClr>
              <a:buSzPct val="25000"/>
            </a:pPr>
            <a:r>
              <a:rPr lang="en-US" sz="6600" b="1"/>
              <a:t>FERMENTATIONS</a:t>
            </a:r>
            <a:endParaRPr lang="en" sz="6600" b="1"/>
          </a:p>
        </p:txBody>
      </p:sp>
      <p:sp>
        <p:nvSpPr>
          <p:cNvPr id="2" name="Rectangle 1"/>
          <p:cNvSpPr/>
          <p:nvPr/>
        </p:nvSpPr>
        <p:spPr>
          <a:xfrm>
            <a:off x="166100" y="4627575"/>
            <a:ext cx="1864614" cy="923330"/>
          </a:xfrm>
          <a:prstGeom prst="rect">
            <a:avLst/>
          </a:prstGeom>
          <a:noFill/>
        </p:spPr>
        <p:txBody>
          <a:bodyPr wrap="none" lIns="91440" tIns="45720" rIns="91440" bIns="45720">
            <a:spAutoFit/>
          </a:bodyPr>
          <a:lstStyle/>
          <a:p>
            <a:pPr algn="ctr"/>
            <a:r>
              <a:rPr lang="en-US" b="1" kern="0" dirty="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latin typeface="Arial"/>
                <a:cs typeface="Arial"/>
                <a:sym typeface="Arial"/>
              </a:rPr>
              <a:t>Nut cheese</a:t>
            </a:r>
          </a:p>
          <a:p>
            <a:pPr algn="ctr"/>
            <a:r>
              <a:rPr lang="en-US" b="1" kern="0" dirty="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latin typeface="Arial"/>
                <a:cs typeface="Arial"/>
                <a:sym typeface="Arial"/>
              </a:rPr>
              <a:t>Sauerkraut </a:t>
            </a:r>
            <a:br>
              <a:rPr lang="en-US" b="1" kern="0" dirty="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latin typeface="Arial"/>
                <a:cs typeface="Arial"/>
                <a:sym typeface="Arial"/>
              </a:rPr>
            </a:br>
            <a:r>
              <a:rPr lang="en-US" b="1" kern="0" dirty="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latin typeface="Arial"/>
                <a:cs typeface="Arial"/>
                <a:sym typeface="Arial"/>
              </a:rPr>
              <a:t>(kimchi), meats</a:t>
            </a:r>
          </a:p>
        </p:txBody>
      </p:sp>
      <p:sp>
        <p:nvSpPr>
          <p:cNvPr id="12" name="Rectangle 11"/>
          <p:cNvSpPr/>
          <p:nvPr/>
        </p:nvSpPr>
        <p:spPr>
          <a:xfrm>
            <a:off x="2774300" y="4650435"/>
            <a:ext cx="1377300" cy="923330"/>
          </a:xfrm>
          <a:prstGeom prst="rect">
            <a:avLst/>
          </a:prstGeom>
          <a:noFill/>
        </p:spPr>
        <p:txBody>
          <a:bodyPr wrap="none" lIns="91440" tIns="45720" rIns="91440" bIns="45720">
            <a:spAutoFit/>
          </a:bodyPr>
          <a:lstStyle/>
          <a:p>
            <a:pPr algn="ctr"/>
            <a:r>
              <a:rPr lang="en-US" b="1" kern="0" err="1">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latin typeface="Arial"/>
                <a:cs typeface="Arial"/>
                <a:sym typeface="Arial"/>
              </a:rPr>
              <a:t>Kombucha</a:t>
            </a:r>
            <a:br>
              <a:rPr lang="en-US" b="1" kern="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latin typeface="Arial"/>
                <a:cs typeface="Arial"/>
                <a:sym typeface="Arial"/>
              </a:rPr>
            </a:br>
            <a:r>
              <a:rPr lang="en-US" b="1" kern="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latin typeface="Arial"/>
                <a:cs typeface="Arial"/>
                <a:sym typeface="Arial"/>
              </a:rPr>
              <a:t>(kefir)</a:t>
            </a:r>
          </a:p>
          <a:p>
            <a:pPr algn="ctr"/>
            <a:r>
              <a:rPr lang="en-US" b="1" kern="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latin typeface="Arial"/>
                <a:cs typeface="Arial"/>
                <a:sym typeface="Arial"/>
              </a:rPr>
              <a:t>(vinegar)</a:t>
            </a:r>
          </a:p>
        </p:txBody>
      </p:sp>
      <p:sp>
        <p:nvSpPr>
          <p:cNvPr id="13" name="Rectangle 12">
            <a:extLst>
              <a:ext uri="{FF2B5EF4-FFF2-40B4-BE49-F238E27FC236}">
                <a16:creationId xmlns:a16="http://schemas.microsoft.com/office/drawing/2014/main" id="{F926F35E-E284-034B-9412-6D66887D623B}"/>
              </a:ext>
            </a:extLst>
          </p:cNvPr>
          <p:cNvSpPr/>
          <p:nvPr/>
        </p:nvSpPr>
        <p:spPr>
          <a:xfrm>
            <a:off x="4909978" y="4650436"/>
            <a:ext cx="1736374" cy="646331"/>
          </a:xfrm>
          <a:prstGeom prst="rect">
            <a:avLst/>
          </a:prstGeom>
          <a:noFill/>
        </p:spPr>
        <p:txBody>
          <a:bodyPr wrap="none" lIns="91440" tIns="45720" rIns="91440" bIns="45720">
            <a:spAutoFit/>
          </a:bodyPr>
          <a:lstStyle/>
          <a:p>
            <a:pPr algn="ctr"/>
            <a:r>
              <a:rPr lang="en-US" b="1" kern="0" dirty="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latin typeface="Arial"/>
                <a:cs typeface="Arial"/>
                <a:sym typeface="Arial"/>
              </a:rPr>
              <a:t>Sake, Tempeh</a:t>
            </a:r>
            <a:br>
              <a:rPr lang="en-US" b="1" kern="0" dirty="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latin typeface="Arial"/>
                <a:cs typeface="Arial"/>
                <a:sym typeface="Arial"/>
              </a:rPr>
            </a:br>
            <a:r>
              <a:rPr lang="en-US" b="1" kern="0" dirty="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latin typeface="Arial"/>
                <a:cs typeface="Arial"/>
                <a:sym typeface="Arial"/>
              </a:rPr>
              <a:t>Blue Cheese</a:t>
            </a:r>
          </a:p>
        </p:txBody>
      </p:sp>
      <p:sp>
        <p:nvSpPr>
          <p:cNvPr id="14" name="Rectangle 13">
            <a:extLst>
              <a:ext uri="{FF2B5EF4-FFF2-40B4-BE49-F238E27FC236}">
                <a16:creationId xmlns:a16="http://schemas.microsoft.com/office/drawing/2014/main" id="{A5E98979-C7E0-9746-B7FA-F82291DADE86}"/>
              </a:ext>
            </a:extLst>
          </p:cNvPr>
          <p:cNvSpPr/>
          <p:nvPr/>
        </p:nvSpPr>
        <p:spPr>
          <a:xfrm>
            <a:off x="7264894" y="4650436"/>
            <a:ext cx="1505540" cy="646331"/>
          </a:xfrm>
          <a:prstGeom prst="rect">
            <a:avLst/>
          </a:prstGeom>
          <a:noFill/>
        </p:spPr>
        <p:txBody>
          <a:bodyPr wrap="none" lIns="91440" tIns="45720" rIns="91440" bIns="45720">
            <a:spAutoFit/>
          </a:bodyPr>
          <a:lstStyle/>
          <a:p>
            <a:pPr algn="ctr"/>
            <a:r>
              <a:rPr lang="en-US" b="1" kern="0" dirty="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latin typeface="Arial"/>
                <a:cs typeface="Arial"/>
                <a:sym typeface="Arial"/>
              </a:rPr>
              <a:t>Natto</a:t>
            </a:r>
            <a:br>
              <a:rPr lang="en-US" b="1" kern="0" dirty="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latin typeface="Arial"/>
                <a:cs typeface="Arial"/>
                <a:sym typeface="Arial"/>
              </a:rPr>
            </a:br>
            <a:r>
              <a:rPr lang="en-US" b="1" kern="0" dirty="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latin typeface="Arial"/>
                <a:cs typeface="Arial"/>
                <a:sym typeface="Arial"/>
              </a:rPr>
              <a:t>Fish sauces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9" y="1131094"/>
            <a:ext cx="8425543" cy="994172"/>
          </a:xfrm>
        </p:spPr>
        <p:txBody>
          <a:bodyPr>
            <a:normAutofit fontScale="90000"/>
          </a:bodyPr>
          <a:lstStyle/>
          <a:p>
            <a:pPr algn="ctr"/>
            <a:r>
              <a:rPr lang="en-US" sz="4000" b="1" spc="300"/>
              <a:t>FERMENTATION</a:t>
            </a:r>
            <a:r>
              <a:rPr lang="en-US" b="1" spc="300"/>
              <a:t> IN RETAIL-FOODSERVICE </a:t>
            </a:r>
          </a:p>
        </p:txBody>
      </p:sp>
      <p:sp>
        <p:nvSpPr>
          <p:cNvPr id="3" name="Content Placeholder 2"/>
          <p:cNvSpPr>
            <a:spLocks noGrp="1"/>
          </p:cNvSpPr>
          <p:nvPr>
            <p:ph sz="half" idx="1"/>
          </p:nvPr>
        </p:nvSpPr>
        <p:spPr>
          <a:xfrm>
            <a:off x="375559" y="2226469"/>
            <a:ext cx="4139293" cy="3263504"/>
          </a:xfrm>
        </p:spPr>
        <p:txBody>
          <a:bodyPr>
            <a:normAutofit/>
          </a:bodyPr>
          <a:lstStyle/>
          <a:p>
            <a:pPr marL="0" indent="0">
              <a:buNone/>
            </a:pPr>
            <a:r>
              <a:rPr lang="en-US" sz="1800"/>
              <a:t>Fermentation is a “Special Process”</a:t>
            </a:r>
          </a:p>
          <a:p>
            <a:pPr marL="0" indent="0">
              <a:buNone/>
            </a:pPr>
            <a:r>
              <a:rPr lang="en-US" sz="1800"/>
              <a:t>All special processes require HACCP</a:t>
            </a:r>
          </a:p>
          <a:p>
            <a:pPr marL="0" indent="0">
              <a:buNone/>
            </a:pPr>
            <a:r>
              <a:rPr lang="en-US" sz="1800"/>
              <a:t>GMP = Good manufacturing practices are guidelines for manufacturers</a:t>
            </a:r>
          </a:p>
          <a:p>
            <a:pPr marL="0" indent="0">
              <a:buNone/>
            </a:pPr>
            <a:r>
              <a:rPr lang="en-US" sz="1800"/>
              <a:t>The US FDA model Food Code </a:t>
            </a:r>
            <a:r>
              <a:rPr lang="en-US" sz="1800" b="1"/>
              <a:t>prescribes</a:t>
            </a:r>
            <a:r>
              <a:rPr lang="en-US" sz="1800"/>
              <a:t> the required GMPs for retail-foodservice operators</a:t>
            </a:r>
          </a:p>
          <a:p>
            <a:pPr marL="0" indent="0">
              <a:buNone/>
            </a:pPr>
            <a:r>
              <a:rPr lang="en-US" sz="1800" i="1"/>
              <a:t>The food code is </a:t>
            </a:r>
            <a:r>
              <a:rPr lang="en-US" sz="1800" i="1" u="sng"/>
              <a:t>prescriptive</a:t>
            </a:r>
            <a:r>
              <a:rPr lang="en-US" sz="1800" i="1"/>
              <a:t>, while GMPs are </a:t>
            </a:r>
            <a:r>
              <a:rPr lang="en-US" sz="1800" i="1" u="sng"/>
              <a:t>flexible</a:t>
            </a:r>
            <a:r>
              <a:rPr lang="en-US" sz="1800" i="1"/>
              <a:t>.</a:t>
            </a:r>
          </a:p>
        </p:txBody>
      </p:sp>
      <p:pic>
        <p:nvPicPr>
          <p:cNvPr id="8" name="Picture 7">
            <a:extLst>
              <a:ext uri="{FF2B5EF4-FFF2-40B4-BE49-F238E27FC236}">
                <a16:creationId xmlns:a16="http://schemas.microsoft.com/office/drawing/2014/main" id="{BA4AFFE0-AF6C-3C44-A548-15170B9BF803}"/>
              </a:ext>
            </a:extLst>
          </p:cNvPr>
          <p:cNvPicPr>
            <a:picLocks noChangeAspect="1"/>
          </p:cNvPicPr>
          <p:nvPr/>
        </p:nvPicPr>
        <p:blipFill>
          <a:blip r:embed="rId3"/>
          <a:stretch>
            <a:fillRect/>
          </a:stretch>
        </p:blipFill>
        <p:spPr>
          <a:xfrm>
            <a:off x="5381822" y="2075381"/>
            <a:ext cx="2645016" cy="3414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3456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body" idx="4294967295"/>
          </p:nvPr>
        </p:nvSpPr>
        <p:spPr>
          <a:xfrm>
            <a:off x="2116108" y="3978839"/>
            <a:ext cx="4896544" cy="576064"/>
          </a:xfrm>
          <a:prstGeom prst="rect">
            <a:avLst/>
          </a:prstGeom>
          <a:noFill/>
          <a:ln>
            <a:noFill/>
          </a:ln>
        </p:spPr>
        <p:txBody>
          <a:bodyPr wrap="square" lIns="91425" tIns="45700" rIns="91425" bIns="45700" anchor="ctr" anchorCtr="0">
            <a:noAutofit/>
          </a:bodyPr>
          <a:lstStyle/>
          <a:p>
            <a:pPr algn="ctr">
              <a:buClr>
                <a:schemeClr val="lt1"/>
              </a:buClr>
              <a:buSzPct val="25000"/>
            </a:pPr>
            <a:r>
              <a:rPr lang="en-US" sz="2800" b="1" i="1">
                <a:solidFill>
                  <a:schemeClr val="lt1"/>
                </a:solidFill>
              </a:rPr>
              <a:t>GOOD               PRACTICES</a:t>
            </a:r>
            <a:endParaRPr lang="en" sz="2800" b="1" i="1">
              <a:solidFill>
                <a:schemeClr val="lt1"/>
              </a:solidFill>
            </a:endParaRPr>
          </a:p>
        </p:txBody>
      </p:sp>
      <p:sp>
        <p:nvSpPr>
          <p:cNvPr id="4" name="Shape 163"/>
          <p:cNvSpPr txBox="1">
            <a:spLocks/>
          </p:cNvSpPr>
          <p:nvPr/>
        </p:nvSpPr>
        <p:spPr>
          <a:xfrm>
            <a:off x="3108059" y="4122855"/>
            <a:ext cx="1959429" cy="288032"/>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buClr>
                <a:srgbClr val="FFFFFF"/>
              </a:buClr>
              <a:buSzPct val="25000"/>
            </a:pPr>
            <a:r>
              <a:rPr lang="en-US" sz="1200" b="1" kern="0">
                <a:solidFill>
                  <a:srgbClr val="FFFFFF"/>
                </a:solidFill>
              </a:rPr>
              <a:t>MANUFACTURING</a:t>
            </a:r>
            <a:endParaRPr lang="en-US" sz="2000" b="1" kern="0">
              <a:solidFill>
                <a:srgbClr val="FFFFFF"/>
              </a:solidFill>
            </a:endParaRPr>
          </a:p>
          <a:p>
            <a:pPr algn="ctr">
              <a:buClr>
                <a:srgbClr val="FFFFFF"/>
              </a:buClr>
              <a:buSzPct val="25000"/>
            </a:pPr>
            <a:r>
              <a:rPr lang="en-US" sz="1200" b="1" kern="0">
                <a:solidFill>
                  <a:srgbClr val="FFFFFF"/>
                </a:solidFill>
              </a:rPr>
              <a:t>FERMENTATION</a:t>
            </a:r>
            <a:endParaRPr lang="en" sz="1200" b="1" kern="0">
              <a:solidFill>
                <a:srgbClr val="FFFFFF"/>
              </a:solidFill>
            </a:endParaRPr>
          </a:p>
        </p:txBody>
      </p:sp>
      <p:sp>
        <p:nvSpPr>
          <p:cNvPr id="6" name="Shape 162">
            <a:extLst>
              <a:ext uri="{FF2B5EF4-FFF2-40B4-BE49-F238E27FC236}">
                <a16:creationId xmlns:a16="http://schemas.microsoft.com/office/drawing/2014/main" id="{D6282C57-C570-124C-AC26-5C75C2495DBE}"/>
              </a:ext>
            </a:extLst>
          </p:cNvPr>
          <p:cNvSpPr txBox="1">
            <a:spLocks/>
          </p:cNvSpPr>
          <p:nvPr/>
        </p:nvSpPr>
        <p:spPr>
          <a:xfrm>
            <a:off x="2071347" y="4554903"/>
            <a:ext cx="4896544" cy="576064"/>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buClr>
                <a:srgbClr val="FFFFFF"/>
              </a:buClr>
              <a:buSzPct val="25000"/>
            </a:pPr>
            <a:r>
              <a:rPr lang="en-US" sz="5400" b="1" i="1" kern="0">
                <a:solidFill>
                  <a:srgbClr val="FFFFFF"/>
                </a:solidFill>
              </a:rPr>
              <a:t>Preliminaries</a:t>
            </a:r>
            <a:endParaRPr lang="en" sz="5400" b="1" i="1" kern="0" dirty="0">
              <a:solidFill>
                <a:srgbClr val="FFFFFF"/>
              </a:solidFill>
            </a:endParaRPr>
          </a:p>
        </p:txBody>
      </p:sp>
      <p:sp>
        <p:nvSpPr>
          <p:cNvPr id="7" name="Shape 163">
            <a:extLst>
              <a:ext uri="{FF2B5EF4-FFF2-40B4-BE49-F238E27FC236}">
                <a16:creationId xmlns:a16="http://schemas.microsoft.com/office/drawing/2014/main" id="{B3CC84AF-2DC0-5F44-9F28-567518F96D9B}"/>
              </a:ext>
            </a:extLst>
          </p:cNvPr>
          <p:cNvSpPr txBox="1">
            <a:spLocks/>
          </p:cNvSpPr>
          <p:nvPr/>
        </p:nvSpPr>
        <p:spPr>
          <a:xfrm>
            <a:off x="2800775" y="4482895"/>
            <a:ext cx="4282214" cy="288032"/>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rgbClr val="FFFFFF"/>
              </a:buClr>
              <a:buSzPct val="25000"/>
            </a:pPr>
            <a:r>
              <a:rPr lang="en-US" b="1" kern="0" dirty="0">
                <a:solidFill>
                  <a:srgbClr val="FFFFFF"/>
                </a:solidFill>
              </a:rPr>
              <a:t>HACCP</a:t>
            </a:r>
            <a:endParaRPr lang="en" b="1" kern="0" dirty="0">
              <a:solidFill>
                <a:srgbClr val="FFFFFF"/>
              </a:solidFill>
            </a:endParaRPr>
          </a:p>
        </p:txBody>
      </p:sp>
    </p:spTree>
    <p:extLst>
      <p:ext uri="{BB962C8B-B14F-4D97-AF65-F5344CB8AC3E}">
        <p14:creationId xmlns:p14="http://schemas.microsoft.com/office/powerpoint/2010/main" val="421705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p:nvPr/>
        </p:nvSpPr>
        <p:spPr>
          <a:xfrm>
            <a:off x="0" y="2141865"/>
            <a:ext cx="9144000" cy="3456384"/>
          </a:xfrm>
          <a:prstGeom prst="rect">
            <a:avLst/>
          </a:prstGeom>
          <a:solidFill>
            <a:srgbClr val="32AEB8"/>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180" name="Shape 180"/>
          <p:cNvSpPr/>
          <p:nvPr/>
        </p:nvSpPr>
        <p:spPr>
          <a:xfrm>
            <a:off x="652611" y="2564904"/>
            <a:ext cx="576064" cy="576064"/>
          </a:xfrm>
          <a:prstGeom prst="ellipse">
            <a:avLst/>
          </a:prstGeom>
          <a:solidFill>
            <a:schemeClr val="lt1"/>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181" name="Shape 181"/>
          <p:cNvSpPr/>
          <p:nvPr/>
        </p:nvSpPr>
        <p:spPr>
          <a:xfrm>
            <a:off x="634752" y="3573016"/>
            <a:ext cx="576064" cy="576064"/>
          </a:xfrm>
          <a:prstGeom prst="ellipse">
            <a:avLst/>
          </a:prstGeom>
          <a:solidFill>
            <a:schemeClr val="lt1"/>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182" name="Shape 182"/>
          <p:cNvSpPr/>
          <p:nvPr/>
        </p:nvSpPr>
        <p:spPr>
          <a:xfrm>
            <a:off x="616893" y="4581128"/>
            <a:ext cx="576064" cy="576064"/>
          </a:xfrm>
          <a:prstGeom prst="ellipse">
            <a:avLst/>
          </a:prstGeom>
          <a:solidFill>
            <a:schemeClr val="lt1"/>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grpSp>
        <p:nvGrpSpPr>
          <p:cNvPr id="183" name="Shape 183"/>
          <p:cNvGrpSpPr/>
          <p:nvPr/>
        </p:nvGrpSpPr>
        <p:grpSpPr>
          <a:xfrm>
            <a:off x="1293036" y="2671420"/>
            <a:ext cx="2671944" cy="646331"/>
            <a:chOff x="797728" y="3646132"/>
            <a:chExt cx="2065569" cy="646331"/>
          </a:xfrm>
        </p:grpSpPr>
        <p:sp>
          <p:nvSpPr>
            <p:cNvPr id="184" name="Shape 184"/>
            <p:cNvSpPr txBox="1"/>
            <p:nvPr/>
          </p:nvSpPr>
          <p:spPr>
            <a:xfrm>
              <a:off x="803640" y="3646132"/>
              <a:ext cx="2059657" cy="646331"/>
            </a:xfrm>
            <a:prstGeom prst="rect">
              <a:avLst/>
            </a:prstGeom>
            <a:noFill/>
            <a:ln>
              <a:noFill/>
            </a:ln>
          </p:spPr>
          <p:txBody>
            <a:bodyPr wrap="square" lIns="91425" tIns="45700" rIns="91425" bIns="45700" anchor="t" anchorCtr="0">
              <a:noAutofit/>
            </a:bodyPr>
            <a:lstStyle/>
            <a:p>
              <a:pPr>
                <a:buSzPct val="25000"/>
              </a:pPr>
              <a:endParaRPr lang="en" sz="1200" kern="0">
                <a:solidFill>
                  <a:prstClr val="white"/>
                </a:solidFill>
                <a:latin typeface="Arial"/>
                <a:ea typeface="Arial"/>
                <a:cs typeface="Arial"/>
                <a:sym typeface="Arial"/>
              </a:endParaRPr>
            </a:p>
          </p:txBody>
        </p:sp>
        <p:sp>
          <p:nvSpPr>
            <p:cNvPr id="185" name="Shape 185"/>
            <p:cNvSpPr txBox="1"/>
            <p:nvPr/>
          </p:nvSpPr>
          <p:spPr>
            <a:xfrm>
              <a:off x="797728" y="3682142"/>
              <a:ext cx="2059657" cy="307777"/>
            </a:xfrm>
            <a:prstGeom prst="rect">
              <a:avLst/>
            </a:prstGeom>
            <a:noFill/>
            <a:ln>
              <a:noFill/>
            </a:ln>
          </p:spPr>
          <p:txBody>
            <a:bodyPr wrap="square" lIns="91425" tIns="45700" rIns="91425" bIns="45700" anchor="t" anchorCtr="0">
              <a:noAutofit/>
            </a:bodyPr>
            <a:lstStyle/>
            <a:p>
              <a:pPr>
                <a:buSzPct val="25000"/>
              </a:pPr>
              <a:r>
                <a:rPr lang="en-US" sz="1400" b="1" kern="0">
                  <a:solidFill>
                    <a:prstClr val="white"/>
                  </a:solidFill>
                  <a:latin typeface="Arial"/>
                  <a:ea typeface="Arial"/>
                  <a:cs typeface="Arial"/>
                  <a:sym typeface="Arial"/>
                </a:rPr>
                <a:t>Create a HACCP team</a:t>
              </a:r>
              <a:endParaRPr lang="en" sz="1400" b="1" kern="0">
                <a:solidFill>
                  <a:prstClr val="white"/>
                </a:solidFill>
                <a:latin typeface="Arial"/>
                <a:ea typeface="Arial"/>
                <a:cs typeface="Arial"/>
                <a:sym typeface="Arial"/>
              </a:endParaRPr>
            </a:p>
          </p:txBody>
        </p:sp>
      </p:grpSp>
      <p:sp>
        <p:nvSpPr>
          <p:cNvPr id="188" name="Shape 188"/>
          <p:cNvSpPr txBox="1"/>
          <p:nvPr/>
        </p:nvSpPr>
        <p:spPr>
          <a:xfrm>
            <a:off x="1293036" y="3636642"/>
            <a:ext cx="2664296" cy="307777"/>
          </a:xfrm>
          <a:prstGeom prst="rect">
            <a:avLst/>
          </a:prstGeom>
          <a:noFill/>
          <a:ln>
            <a:noFill/>
          </a:ln>
        </p:spPr>
        <p:txBody>
          <a:bodyPr wrap="square" lIns="91425" tIns="45700" rIns="91425" bIns="45700" anchor="t" anchorCtr="0">
            <a:noAutofit/>
          </a:bodyPr>
          <a:lstStyle/>
          <a:p>
            <a:pPr>
              <a:buSzPct val="25000"/>
            </a:pPr>
            <a:r>
              <a:rPr lang="en-US" sz="1400" b="1" kern="0">
                <a:solidFill>
                  <a:prstClr val="white"/>
                </a:solidFill>
                <a:latin typeface="Arial"/>
                <a:ea typeface="Arial"/>
                <a:cs typeface="Arial"/>
                <a:sym typeface="Arial"/>
              </a:rPr>
              <a:t>Describe the </a:t>
            </a:r>
            <a:r>
              <a:rPr lang="en-US" sz="1400" b="1" i="1" kern="0">
                <a:solidFill>
                  <a:prstClr val="white"/>
                </a:solidFill>
                <a:latin typeface="Arial"/>
                <a:ea typeface="Arial"/>
                <a:cs typeface="Arial"/>
                <a:sym typeface="Arial"/>
              </a:rPr>
              <a:t>fermented</a:t>
            </a:r>
            <a:r>
              <a:rPr lang="en-US" sz="1400" b="1" kern="0">
                <a:solidFill>
                  <a:prstClr val="white"/>
                </a:solidFill>
                <a:latin typeface="Arial"/>
                <a:ea typeface="Arial"/>
                <a:cs typeface="Arial"/>
                <a:sym typeface="Arial"/>
              </a:rPr>
              <a:t> food product and consumer</a:t>
            </a:r>
            <a:endParaRPr lang="en" sz="1400" b="1" kern="0">
              <a:solidFill>
                <a:prstClr val="white"/>
              </a:solidFill>
              <a:latin typeface="Arial"/>
              <a:ea typeface="Arial"/>
              <a:cs typeface="Arial"/>
              <a:sym typeface="Arial"/>
            </a:endParaRPr>
          </a:p>
        </p:txBody>
      </p:sp>
      <p:sp>
        <p:nvSpPr>
          <p:cNvPr id="191" name="Shape 191"/>
          <p:cNvSpPr txBox="1"/>
          <p:nvPr/>
        </p:nvSpPr>
        <p:spPr>
          <a:xfrm>
            <a:off x="1293036" y="4638328"/>
            <a:ext cx="2664296" cy="307777"/>
          </a:xfrm>
          <a:prstGeom prst="rect">
            <a:avLst/>
          </a:prstGeom>
          <a:noFill/>
          <a:ln>
            <a:noFill/>
          </a:ln>
        </p:spPr>
        <p:txBody>
          <a:bodyPr wrap="square" lIns="91425" tIns="45700" rIns="91425" bIns="45700" anchor="t" anchorCtr="0">
            <a:noAutofit/>
          </a:bodyPr>
          <a:lstStyle/>
          <a:p>
            <a:pPr>
              <a:buSzPct val="25000"/>
            </a:pPr>
            <a:r>
              <a:rPr lang="en-US" sz="1400" b="1" kern="0">
                <a:solidFill>
                  <a:prstClr val="white"/>
                </a:solidFill>
                <a:latin typeface="Arial"/>
                <a:ea typeface="Arial"/>
                <a:cs typeface="Arial"/>
                <a:sym typeface="Arial"/>
              </a:rPr>
              <a:t>List ingredients, packaging, and equipment</a:t>
            </a:r>
            <a:endParaRPr lang="en" sz="1400" b="1" kern="0">
              <a:solidFill>
                <a:prstClr val="white"/>
              </a:solidFill>
              <a:latin typeface="Arial"/>
              <a:ea typeface="Arial"/>
              <a:cs typeface="Arial"/>
              <a:sym typeface="Arial"/>
            </a:endParaRPr>
          </a:p>
        </p:txBody>
      </p:sp>
      <p:sp>
        <p:nvSpPr>
          <p:cNvPr id="192" name="Shape 192"/>
          <p:cNvSpPr/>
          <p:nvPr/>
        </p:nvSpPr>
        <p:spPr>
          <a:xfrm>
            <a:off x="5248647" y="2573287"/>
            <a:ext cx="576064" cy="576064"/>
          </a:xfrm>
          <a:prstGeom prst="ellipse">
            <a:avLst/>
          </a:prstGeom>
          <a:solidFill>
            <a:schemeClr val="lt1"/>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193" name="Shape 193"/>
          <p:cNvSpPr/>
          <p:nvPr/>
        </p:nvSpPr>
        <p:spPr>
          <a:xfrm>
            <a:off x="5230788" y="3581399"/>
            <a:ext cx="576064" cy="576064"/>
          </a:xfrm>
          <a:prstGeom prst="ellipse">
            <a:avLst/>
          </a:prstGeom>
          <a:solidFill>
            <a:schemeClr val="lt1"/>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197" name="Shape 197"/>
          <p:cNvSpPr txBox="1"/>
          <p:nvPr/>
        </p:nvSpPr>
        <p:spPr>
          <a:xfrm>
            <a:off x="5891519" y="2713856"/>
            <a:ext cx="2664296" cy="307777"/>
          </a:xfrm>
          <a:prstGeom prst="rect">
            <a:avLst/>
          </a:prstGeom>
          <a:noFill/>
          <a:ln>
            <a:noFill/>
          </a:ln>
        </p:spPr>
        <p:txBody>
          <a:bodyPr wrap="square" lIns="91425" tIns="45700" rIns="91425" bIns="45700" anchor="t" anchorCtr="0">
            <a:noAutofit/>
          </a:bodyPr>
          <a:lstStyle/>
          <a:p>
            <a:pPr>
              <a:buSzPct val="25000"/>
            </a:pPr>
            <a:r>
              <a:rPr lang="en-US" sz="1400" b="1" kern="0">
                <a:solidFill>
                  <a:prstClr val="white"/>
                </a:solidFill>
                <a:latin typeface="Arial"/>
                <a:ea typeface="Arial"/>
                <a:cs typeface="Arial"/>
                <a:sym typeface="Arial"/>
              </a:rPr>
              <a:t>Create/verify a flow diagram</a:t>
            </a:r>
            <a:endParaRPr lang="en" sz="1400" b="1" kern="0">
              <a:solidFill>
                <a:prstClr val="white"/>
              </a:solidFill>
              <a:latin typeface="Arial"/>
              <a:ea typeface="Arial"/>
              <a:cs typeface="Arial"/>
              <a:sym typeface="Arial"/>
            </a:endParaRPr>
          </a:p>
        </p:txBody>
      </p:sp>
      <p:sp>
        <p:nvSpPr>
          <p:cNvPr id="200" name="Shape 200"/>
          <p:cNvSpPr txBox="1"/>
          <p:nvPr/>
        </p:nvSpPr>
        <p:spPr>
          <a:xfrm>
            <a:off x="5891519" y="3728360"/>
            <a:ext cx="2664296" cy="307777"/>
          </a:xfrm>
          <a:prstGeom prst="rect">
            <a:avLst/>
          </a:prstGeom>
          <a:noFill/>
          <a:ln>
            <a:noFill/>
          </a:ln>
        </p:spPr>
        <p:txBody>
          <a:bodyPr wrap="square" lIns="91425" tIns="45700" rIns="91425" bIns="45700" anchor="t" anchorCtr="0">
            <a:noAutofit/>
          </a:bodyPr>
          <a:lstStyle/>
          <a:p>
            <a:pPr>
              <a:buSzPct val="25000"/>
            </a:pPr>
            <a:r>
              <a:rPr lang="en-US" sz="1400" b="1" kern="0">
                <a:solidFill>
                  <a:prstClr val="white"/>
                </a:solidFill>
                <a:latin typeface="Arial"/>
                <a:ea typeface="Arial"/>
                <a:cs typeface="Arial"/>
                <a:sym typeface="Arial"/>
              </a:rPr>
              <a:t>Consult Regulatory Agency</a:t>
            </a:r>
            <a:endParaRPr lang="en" sz="1400" b="1" kern="0">
              <a:solidFill>
                <a:prstClr val="white"/>
              </a:solidFill>
              <a:latin typeface="Arial"/>
              <a:ea typeface="Arial"/>
              <a:cs typeface="Arial"/>
              <a:sym typeface="Arial"/>
            </a:endParaRPr>
          </a:p>
        </p:txBody>
      </p:sp>
      <p:sp>
        <p:nvSpPr>
          <p:cNvPr id="204" name="Shape 204"/>
          <p:cNvSpPr/>
          <p:nvPr/>
        </p:nvSpPr>
        <p:spPr>
          <a:xfrm>
            <a:off x="4554000" y="2511048"/>
            <a:ext cx="36000" cy="2700000"/>
          </a:xfrm>
          <a:prstGeom prst="rect">
            <a:avLst/>
          </a:prstGeom>
          <a:solidFill>
            <a:schemeClr val="lt1"/>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205" name="Shape 205"/>
          <p:cNvSpPr txBox="1"/>
          <p:nvPr/>
        </p:nvSpPr>
        <p:spPr>
          <a:xfrm>
            <a:off x="619207" y="2630487"/>
            <a:ext cx="642872" cy="461665"/>
          </a:xfrm>
          <a:prstGeom prst="rect">
            <a:avLst/>
          </a:prstGeom>
          <a:noFill/>
          <a:ln>
            <a:noFill/>
          </a:ln>
        </p:spPr>
        <p:txBody>
          <a:bodyPr wrap="square" lIns="91425" tIns="45700" rIns="91425" bIns="45700" anchor="t" anchorCtr="0">
            <a:noAutofit/>
          </a:bodyPr>
          <a:lstStyle/>
          <a:p>
            <a:pPr algn="ctr">
              <a:buSzPct val="25000"/>
            </a:pPr>
            <a:r>
              <a:rPr lang="en" sz="2400" b="1" kern="0">
                <a:solidFill>
                  <a:srgbClr val="32AEB8"/>
                </a:solidFill>
                <a:latin typeface="Arial"/>
                <a:ea typeface="Arial"/>
                <a:cs typeface="Arial"/>
                <a:sym typeface="Arial"/>
              </a:rPr>
              <a:t>01</a:t>
            </a:r>
          </a:p>
        </p:txBody>
      </p:sp>
      <p:sp>
        <p:nvSpPr>
          <p:cNvPr id="206" name="Shape 206"/>
          <p:cNvSpPr txBox="1"/>
          <p:nvPr/>
        </p:nvSpPr>
        <p:spPr>
          <a:xfrm>
            <a:off x="583489" y="3630216"/>
            <a:ext cx="642872" cy="461665"/>
          </a:xfrm>
          <a:prstGeom prst="rect">
            <a:avLst/>
          </a:prstGeom>
          <a:noFill/>
          <a:ln>
            <a:noFill/>
          </a:ln>
        </p:spPr>
        <p:txBody>
          <a:bodyPr wrap="square" lIns="91425" tIns="45700" rIns="91425" bIns="45700" anchor="t" anchorCtr="0">
            <a:noAutofit/>
          </a:bodyPr>
          <a:lstStyle/>
          <a:p>
            <a:pPr algn="ctr">
              <a:buSzPct val="25000"/>
            </a:pPr>
            <a:r>
              <a:rPr lang="en" sz="2400" b="1" kern="0">
                <a:solidFill>
                  <a:srgbClr val="32AEB8"/>
                </a:solidFill>
                <a:latin typeface="Arial"/>
                <a:ea typeface="Arial"/>
                <a:cs typeface="Arial"/>
                <a:sym typeface="Arial"/>
              </a:rPr>
              <a:t>02</a:t>
            </a:r>
          </a:p>
        </p:txBody>
      </p:sp>
      <p:sp>
        <p:nvSpPr>
          <p:cNvPr id="207" name="Shape 207"/>
          <p:cNvSpPr txBox="1"/>
          <p:nvPr/>
        </p:nvSpPr>
        <p:spPr>
          <a:xfrm>
            <a:off x="583489" y="4638328"/>
            <a:ext cx="642872" cy="461665"/>
          </a:xfrm>
          <a:prstGeom prst="rect">
            <a:avLst/>
          </a:prstGeom>
          <a:noFill/>
          <a:ln>
            <a:noFill/>
          </a:ln>
        </p:spPr>
        <p:txBody>
          <a:bodyPr wrap="square" lIns="91425" tIns="45700" rIns="91425" bIns="45700" anchor="t" anchorCtr="0">
            <a:noAutofit/>
          </a:bodyPr>
          <a:lstStyle/>
          <a:p>
            <a:pPr algn="ctr">
              <a:buSzPct val="25000"/>
            </a:pPr>
            <a:r>
              <a:rPr lang="en" sz="2400" b="1" kern="0">
                <a:solidFill>
                  <a:srgbClr val="32AEB8"/>
                </a:solidFill>
                <a:latin typeface="Arial"/>
                <a:ea typeface="Arial"/>
                <a:cs typeface="Arial"/>
                <a:sym typeface="Arial"/>
              </a:rPr>
              <a:t>03</a:t>
            </a:r>
          </a:p>
        </p:txBody>
      </p:sp>
      <p:sp>
        <p:nvSpPr>
          <p:cNvPr id="208" name="Shape 208"/>
          <p:cNvSpPr txBox="1"/>
          <p:nvPr/>
        </p:nvSpPr>
        <p:spPr>
          <a:xfrm>
            <a:off x="5217690" y="2636913"/>
            <a:ext cx="642872" cy="461665"/>
          </a:xfrm>
          <a:prstGeom prst="rect">
            <a:avLst/>
          </a:prstGeom>
          <a:noFill/>
          <a:ln>
            <a:noFill/>
          </a:ln>
        </p:spPr>
        <p:txBody>
          <a:bodyPr wrap="square" lIns="91425" tIns="45700" rIns="91425" bIns="45700" anchor="t" anchorCtr="0">
            <a:noAutofit/>
          </a:bodyPr>
          <a:lstStyle/>
          <a:p>
            <a:pPr algn="ctr">
              <a:buSzPct val="25000"/>
            </a:pPr>
            <a:r>
              <a:rPr lang="en" sz="2400" b="1" kern="0">
                <a:solidFill>
                  <a:srgbClr val="32AEB8"/>
                </a:solidFill>
                <a:latin typeface="Arial"/>
                <a:ea typeface="Arial"/>
                <a:cs typeface="Arial"/>
                <a:sym typeface="Arial"/>
              </a:rPr>
              <a:t>04</a:t>
            </a:r>
          </a:p>
        </p:txBody>
      </p:sp>
      <p:sp>
        <p:nvSpPr>
          <p:cNvPr id="209" name="Shape 209"/>
          <p:cNvSpPr txBox="1"/>
          <p:nvPr/>
        </p:nvSpPr>
        <p:spPr>
          <a:xfrm>
            <a:off x="5181972" y="3636642"/>
            <a:ext cx="642872" cy="461665"/>
          </a:xfrm>
          <a:prstGeom prst="rect">
            <a:avLst/>
          </a:prstGeom>
          <a:noFill/>
          <a:ln>
            <a:noFill/>
          </a:ln>
        </p:spPr>
        <p:txBody>
          <a:bodyPr wrap="square" lIns="91425" tIns="45700" rIns="91425" bIns="45700" anchor="t" anchorCtr="0">
            <a:noAutofit/>
          </a:bodyPr>
          <a:lstStyle/>
          <a:p>
            <a:pPr algn="ctr">
              <a:buSzPct val="25000"/>
            </a:pPr>
            <a:r>
              <a:rPr lang="en" sz="2400" b="1" kern="0">
                <a:solidFill>
                  <a:srgbClr val="32AEB8"/>
                </a:solidFill>
                <a:latin typeface="Arial"/>
                <a:ea typeface="Arial"/>
                <a:cs typeface="Arial"/>
                <a:sym typeface="Arial"/>
              </a:rPr>
              <a:t>05</a:t>
            </a:r>
          </a:p>
        </p:txBody>
      </p:sp>
      <p:sp>
        <p:nvSpPr>
          <p:cNvPr id="211" name="Shape 211"/>
          <p:cNvSpPr txBox="1">
            <a:spLocks noGrp="1"/>
          </p:cNvSpPr>
          <p:nvPr>
            <p:ph type="title"/>
          </p:nvPr>
        </p:nvSpPr>
        <p:spPr>
          <a:xfrm>
            <a:off x="10882" y="1059263"/>
            <a:ext cx="9144000" cy="601800"/>
          </a:xfrm>
          <a:prstGeom prst="rect">
            <a:avLst/>
          </a:prstGeom>
        </p:spPr>
        <p:txBody>
          <a:bodyPr vert="horz" wrap="square" lIns="91425" tIns="91425" rIns="91425" bIns="91425" rtlCol="0" anchor="ctr" anchorCtr="0">
            <a:noAutofit/>
          </a:bodyPr>
          <a:lstStyle/>
          <a:p>
            <a:pPr>
              <a:buClr>
                <a:schemeClr val="dk1"/>
              </a:buClr>
              <a:buSzPct val="25000"/>
            </a:pPr>
            <a:r>
              <a:rPr lang="en-US" sz="4800">
                <a:solidFill>
                  <a:schemeClr val="dk1"/>
                </a:solidFill>
              </a:rPr>
              <a:t>HACCP Preliminaries</a:t>
            </a:r>
            <a:endParaRPr lang="en" sz="4800">
              <a:solidFill>
                <a:schemeClr val="dk1"/>
              </a:solidFill>
            </a:endParaRPr>
          </a:p>
        </p:txBody>
      </p:sp>
      <p:sp>
        <p:nvSpPr>
          <p:cNvPr id="212" name="Shape 212"/>
          <p:cNvSpPr txBox="1">
            <a:spLocks noGrp="1"/>
          </p:cNvSpPr>
          <p:nvPr>
            <p:ph type="subTitle" idx="1"/>
          </p:nvPr>
        </p:nvSpPr>
        <p:spPr>
          <a:xfrm>
            <a:off x="200332" y="1704746"/>
            <a:ext cx="9108000" cy="279600"/>
          </a:xfrm>
          <a:prstGeom prst="rect">
            <a:avLst/>
          </a:prstGeom>
        </p:spPr>
        <p:txBody>
          <a:bodyPr vert="horz" wrap="square" lIns="91425" tIns="91425" rIns="91425" bIns="91425" rtlCol="0" anchor="ctr" anchorCtr="0">
            <a:noAutofit/>
          </a:bodyPr>
          <a:lstStyle/>
          <a:p>
            <a:r>
              <a:rPr lang="en-US" dirty="0">
                <a:solidFill>
                  <a:schemeClr val="dk1"/>
                </a:solidFill>
              </a:rPr>
              <a:t>5 Steps to get started              </a:t>
            </a:r>
            <a:r>
              <a:rPr lang="en-US" i="1" dirty="0">
                <a:solidFill>
                  <a:schemeClr val="dk1"/>
                </a:solidFill>
              </a:rPr>
              <a:t>after GMP/GFPs are met</a:t>
            </a:r>
            <a:endParaRPr lang="en" i="1" dirty="0">
              <a:solidFill>
                <a:schemeClr val="dk1"/>
              </a:solidFill>
            </a:endParaRPr>
          </a:p>
        </p:txBody>
      </p:sp>
      <p:pic>
        <p:nvPicPr>
          <p:cNvPr id="2" name="Picture 1"/>
          <p:cNvPicPr>
            <a:picLocks noChangeAspect="1"/>
          </p:cNvPicPr>
          <p:nvPr/>
        </p:nvPicPr>
        <p:blipFill>
          <a:blip r:embed="rId3"/>
          <a:stretch>
            <a:fillRect/>
          </a:stretch>
        </p:blipFill>
        <p:spPr>
          <a:xfrm>
            <a:off x="4411432" y="1672210"/>
            <a:ext cx="342900" cy="330200"/>
          </a:xfrm>
          <a:prstGeom prst="rect">
            <a:avLst/>
          </a:prstGeom>
        </p:spPr>
      </p:pic>
    </p:spTree>
    <p:extLst>
      <p:ext uri="{BB962C8B-B14F-4D97-AF65-F5344CB8AC3E}">
        <p14:creationId xmlns:p14="http://schemas.microsoft.com/office/powerpoint/2010/main" val="2663727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C3B8827-C032-C349-B2FA-8A46F10D2229}"/>
              </a:ext>
            </a:extLst>
          </p:cNvPr>
          <p:cNvGraphicFramePr/>
          <p:nvPr>
            <p:extLst/>
          </p:nvPr>
        </p:nvGraphicFramePr>
        <p:xfrm>
          <a:off x="1170177" y="1360920"/>
          <a:ext cx="816565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69A5CA5C-C2E1-A74A-A451-E838C292FCF3}"/>
              </a:ext>
            </a:extLst>
          </p:cNvPr>
          <p:cNvSpPr/>
          <p:nvPr/>
        </p:nvSpPr>
        <p:spPr>
          <a:xfrm>
            <a:off x="6624636" y="3138565"/>
            <a:ext cx="1696298" cy="338554"/>
          </a:xfrm>
          <a:prstGeom prst="rect">
            <a:avLst/>
          </a:prstGeom>
          <a:noFill/>
        </p:spPr>
        <p:txBody>
          <a:bodyPr wrap="none" lIns="91440" tIns="45720" rIns="91440" bIns="45720">
            <a:spAutoFit/>
          </a:bodyPr>
          <a:lstStyle/>
          <a:p>
            <a:pPr algn="ctr"/>
            <a:r>
              <a:rPr lang="en-US" sz="1600" i="1" kern="0" dirty="0">
                <a:ln w="0"/>
                <a:solidFill>
                  <a:prstClr val="black"/>
                </a:solidFill>
                <a:effectLst>
                  <a:outerShdw blurRad="38100" dist="19050" dir="2700000" algn="tl" rotWithShape="0">
                    <a:prstClr val="black">
                      <a:alpha val="40000"/>
                    </a:prstClr>
                  </a:outerShdw>
                </a:effectLst>
                <a:latin typeface="Arial"/>
                <a:cs typeface="Arial"/>
                <a:sym typeface="Arial"/>
              </a:rPr>
              <a:t>Acidophilus milk</a:t>
            </a:r>
          </a:p>
        </p:txBody>
      </p:sp>
    </p:spTree>
    <p:extLst>
      <p:ext uri="{BB962C8B-B14F-4D97-AF65-F5344CB8AC3E}">
        <p14:creationId xmlns:p14="http://schemas.microsoft.com/office/powerpoint/2010/main" val="303160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B987EE-608F-4548-940F-5D8ADE3B047B}"/>
              </a:ext>
            </a:extLst>
          </p:cNvPr>
          <p:cNvSpPr>
            <a:spLocks noGrp="1"/>
          </p:cNvSpPr>
          <p:nvPr>
            <p:ph sz="half" idx="1"/>
          </p:nvPr>
        </p:nvSpPr>
        <p:spPr>
          <a:xfrm>
            <a:off x="176379" y="1113026"/>
            <a:ext cx="5035062" cy="4591183"/>
          </a:xfrm>
        </p:spPr>
        <p:txBody>
          <a:bodyPr>
            <a:noAutofit/>
          </a:bodyPr>
          <a:lstStyle/>
          <a:p>
            <a:pPr marL="0" indent="0">
              <a:buNone/>
            </a:pPr>
            <a:r>
              <a:rPr lang="en-US" sz="1000" b="1" dirty="0"/>
              <a:t>Ingredients: 1-gal milk </a:t>
            </a:r>
            <a:r>
              <a:rPr lang="en-US" sz="900" dirty="0"/>
              <a:t>(cream, whole, low fat, or skim)—In general the higher the milk fat level in the yogurt the creamier and smother it will taste.  High fat yogurt will not "set".</a:t>
            </a:r>
          </a:p>
          <a:p>
            <a:pPr marL="0" indent="0">
              <a:buNone/>
            </a:pPr>
            <a:r>
              <a:rPr lang="en-US" sz="1000" b="1" dirty="0"/>
              <a:t>Nonfat dry milk powder</a:t>
            </a:r>
            <a:r>
              <a:rPr lang="en-US" sz="900" dirty="0"/>
              <a:t>—Use 1 and 1/3-cups when using whole or low fat milk, or use 2 and 2/3-cups powder when using skim milk. The higher the milk solids the firmer the yogurt will be.</a:t>
            </a:r>
          </a:p>
          <a:p>
            <a:pPr marL="0" indent="0">
              <a:buNone/>
            </a:pPr>
            <a:r>
              <a:rPr lang="en-US" sz="1000" b="1" dirty="0"/>
              <a:t>Commercial, unflavored, cultured yogurt</a:t>
            </a:r>
            <a:r>
              <a:rPr lang="en-US" sz="900" dirty="0"/>
              <a:t>—Use 1-2 cups. Be sure the product label indicates that it contains a </a:t>
            </a:r>
            <a:r>
              <a:rPr lang="en-US" sz="900" b="1" dirty="0"/>
              <a:t>live</a:t>
            </a:r>
            <a:r>
              <a:rPr lang="en-US" sz="900" dirty="0"/>
              <a:t> culture. Also note the content of the culture. </a:t>
            </a:r>
            <a:r>
              <a:rPr lang="en-US" sz="900" i="1" dirty="0"/>
              <a:t>L. bulgaricus </a:t>
            </a:r>
            <a:r>
              <a:rPr lang="en-US" sz="900" dirty="0"/>
              <a:t>and</a:t>
            </a:r>
            <a:r>
              <a:rPr lang="en-US" sz="900" i="1" dirty="0"/>
              <a:t> S. thermophilus </a:t>
            </a:r>
            <a:r>
              <a:rPr lang="en-US" sz="900" dirty="0"/>
              <a:t>are required in yogurt, but some manufacturers may in addition add </a:t>
            </a:r>
            <a:r>
              <a:rPr lang="en-US" sz="900" i="1" dirty="0"/>
              <a:t>L. acidophilus</a:t>
            </a:r>
            <a:r>
              <a:rPr lang="en-US" sz="900" dirty="0"/>
              <a:t> and/or </a:t>
            </a:r>
            <a:r>
              <a:rPr lang="en-US" sz="900" i="1" dirty="0"/>
              <a:t>B. </a:t>
            </a:r>
            <a:r>
              <a:rPr lang="en-US" sz="900" i="1" dirty="0" err="1"/>
              <a:t>bifidum</a:t>
            </a:r>
            <a:r>
              <a:rPr lang="en-US" sz="900" dirty="0"/>
              <a:t>. The latter two are used for health reasons attributed to these organisms.</a:t>
            </a:r>
          </a:p>
          <a:p>
            <a:pPr marL="0" indent="0">
              <a:buNone/>
            </a:pPr>
            <a:r>
              <a:rPr lang="en-US" sz="900" dirty="0"/>
              <a:t>(</a:t>
            </a:r>
            <a:r>
              <a:rPr lang="en-US" sz="900" i="1" dirty="0"/>
              <a:t>Optional</a:t>
            </a:r>
            <a:r>
              <a:rPr lang="en-US" sz="900" dirty="0"/>
              <a:t>) 2 to 4 tablespoons sugar or honey. (</a:t>
            </a:r>
            <a:r>
              <a:rPr lang="en-US" sz="900" i="1" dirty="0"/>
              <a:t>Optional</a:t>
            </a:r>
            <a:r>
              <a:rPr lang="en-US" sz="900" dirty="0"/>
              <a:t>) For a thick, firm yogurt swell 1 teaspoon unflavored gelatin in a little milk for 5 minutes. Add this to the milk mixture before cooking.</a:t>
            </a:r>
          </a:p>
          <a:p>
            <a:pPr marL="0" indent="0">
              <a:buNone/>
            </a:pPr>
            <a:r>
              <a:rPr lang="en-US" sz="900" dirty="0"/>
              <a:t>Process: </a:t>
            </a:r>
            <a:r>
              <a:rPr lang="en-US" sz="900" b="1" dirty="0"/>
              <a:t>Combine ingredients except culture and heat.</a:t>
            </a:r>
            <a:r>
              <a:rPr lang="en-US" sz="900" dirty="0"/>
              <a:t>  Heating the milk is a necessary step to change the milk proteins so that they set together rather than to form curds and whey. </a:t>
            </a:r>
            <a:r>
              <a:rPr lang="en-US" sz="900" b="1" i="1" dirty="0"/>
              <a:t>This heating step will also serve as pasteurization.</a:t>
            </a:r>
            <a:r>
              <a:rPr lang="en-US" sz="900" dirty="0"/>
              <a:t> Place cold, pasteurized milk in top of a double boiler and stir in nonfat dry milk powder. Adding non-fat dry milk to heated milk will cause some milk proteins to coagulate and form strings. Add sugar or honey if a sweeter, less tart yogurt is desired. Heat everything to 200°F, stirring gently and (a) hold for 10 minutes for thinner yogurt or (b) hold 20 minutes for thicker yogurt. </a:t>
            </a:r>
            <a:r>
              <a:rPr lang="en-US" sz="900" b="1" i="1" dirty="0"/>
              <a:t>Do not boil.</a:t>
            </a:r>
            <a:r>
              <a:rPr lang="en-US" sz="900" dirty="0"/>
              <a:t> Be careful and stir constantly to </a:t>
            </a:r>
            <a:r>
              <a:rPr lang="en-US" sz="900" b="1" i="1" dirty="0"/>
              <a:t>avoid scorching</a:t>
            </a:r>
            <a:r>
              <a:rPr lang="en-US" sz="900" dirty="0"/>
              <a:t> if not using a double boiler.</a:t>
            </a:r>
          </a:p>
          <a:p>
            <a:pPr marL="0" indent="0">
              <a:buNone/>
            </a:pPr>
            <a:r>
              <a:rPr lang="en-US" sz="900" b="1" dirty="0"/>
              <a:t>Cool</a:t>
            </a:r>
            <a:r>
              <a:rPr lang="en-US" sz="900" dirty="0"/>
              <a:t> milk rapidly to 112-115°F. Remove one cup of the warm milk and blend it with the yogurt starter culture. Add this to the rest of the warm milk. The temperature of the mixture should now be 108-112°F.</a:t>
            </a:r>
          </a:p>
          <a:p>
            <a:pPr marL="0" indent="0">
              <a:buNone/>
            </a:pPr>
            <a:r>
              <a:rPr lang="en-US" sz="900" b="1" dirty="0"/>
              <a:t>Incubate. </a:t>
            </a:r>
            <a:r>
              <a:rPr lang="en-US" sz="900" dirty="0"/>
              <a:t> Pour immediately into clean and sanitary container(s); cover and place in prepared incubator. Close the incubator and incubate about 4-8 hours at 110°F +/-5°F. Yogurt should set firm when the proper acid level is achieved (~pH 4.6). Incubating yogurt for several hours past the time after the yogurt has set will produce more acidity. This will result in a more tart or acidic flavor and eventually cause the whey to separate.  Pour off the whey to obtain "</a:t>
            </a:r>
            <a:r>
              <a:rPr lang="en-US" sz="900" dirty="0" err="1"/>
              <a:t>greek</a:t>
            </a:r>
            <a:r>
              <a:rPr lang="en-US" sz="900" dirty="0"/>
              <a:t> style" yogurt. </a:t>
            </a:r>
          </a:p>
          <a:p>
            <a:pPr marL="0" indent="0">
              <a:buNone/>
            </a:pPr>
            <a:r>
              <a:rPr lang="en-US" sz="900" b="1" dirty="0"/>
              <a:t>Refrigerate. </a:t>
            </a:r>
            <a:r>
              <a:rPr lang="en-US" sz="900" dirty="0"/>
              <a:t> Rapid cooling stops the development of acid. Yogurt will keep for about 10-21 days if held in the refrigerator at 41°F or lower.</a:t>
            </a:r>
          </a:p>
        </p:txBody>
      </p:sp>
      <p:graphicFrame>
        <p:nvGraphicFramePr>
          <p:cNvPr id="5" name="Content Placeholder 4">
            <a:extLst>
              <a:ext uri="{FF2B5EF4-FFF2-40B4-BE49-F238E27FC236}">
                <a16:creationId xmlns:a16="http://schemas.microsoft.com/office/drawing/2014/main" id="{1066318E-9DE7-BE40-A254-CFD125812BDD}"/>
              </a:ext>
            </a:extLst>
          </p:cNvPr>
          <p:cNvGraphicFramePr>
            <a:graphicFrameLocks noGrp="1"/>
          </p:cNvGraphicFramePr>
          <p:nvPr>
            <p:ph sz="half" idx="2"/>
            <p:extLst/>
          </p:nvPr>
        </p:nvGraphicFramePr>
        <p:xfrm>
          <a:off x="5556738" y="1677610"/>
          <a:ext cx="4009293" cy="3527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AB626752-0B93-C448-8550-DA109A7D892D}"/>
              </a:ext>
            </a:extLst>
          </p:cNvPr>
          <p:cNvSpPr/>
          <p:nvPr/>
        </p:nvSpPr>
        <p:spPr>
          <a:xfrm>
            <a:off x="5569045" y="997927"/>
            <a:ext cx="3147015" cy="923330"/>
          </a:xfrm>
          <a:prstGeom prst="rect">
            <a:avLst/>
          </a:prstGeom>
          <a:noFill/>
        </p:spPr>
        <p:txBody>
          <a:bodyPr wrap="none" lIns="91440" tIns="45720" rIns="91440" bIns="45720">
            <a:spAutoFit/>
          </a:bodyPr>
          <a:lstStyle/>
          <a:p>
            <a:pPr algn="ctr"/>
            <a:r>
              <a:rPr lang="en-US" sz="5400" kern="0" dirty="0">
                <a:ln w="0"/>
                <a:solidFill>
                  <a:prstClr val="black"/>
                </a:solidFill>
                <a:effectLst>
                  <a:outerShdw blurRad="38100" dist="19050" dir="2700000" algn="tl" rotWithShape="0">
                    <a:prstClr val="black">
                      <a:alpha val="40000"/>
                    </a:prstClr>
                  </a:outerShdw>
                </a:effectLst>
                <a:latin typeface="Arial"/>
                <a:cs typeface="Arial"/>
                <a:sym typeface="Arial"/>
              </a:rPr>
              <a:t>YOGURT</a:t>
            </a:r>
          </a:p>
        </p:txBody>
      </p:sp>
      <p:sp>
        <p:nvSpPr>
          <p:cNvPr id="8" name="TextBox 7">
            <a:extLst>
              <a:ext uri="{FF2B5EF4-FFF2-40B4-BE49-F238E27FC236}">
                <a16:creationId xmlns:a16="http://schemas.microsoft.com/office/drawing/2014/main" id="{46472FA2-7B2F-F042-A204-B8F801B5BF4E}"/>
              </a:ext>
            </a:extLst>
          </p:cNvPr>
          <p:cNvSpPr txBox="1"/>
          <p:nvPr/>
        </p:nvSpPr>
        <p:spPr>
          <a:xfrm>
            <a:off x="7892258" y="4099215"/>
            <a:ext cx="931665" cy="276999"/>
          </a:xfrm>
          <a:prstGeom prst="rect">
            <a:avLst/>
          </a:prstGeom>
          <a:noFill/>
        </p:spPr>
        <p:txBody>
          <a:bodyPr wrap="none" rtlCol="0">
            <a:spAutoFit/>
          </a:bodyPr>
          <a:lstStyle/>
          <a:p>
            <a:r>
              <a:rPr lang="en-US" sz="1200" kern="0" dirty="0">
                <a:solidFill>
                  <a:srgbClr val="000000"/>
                </a:solidFill>
                <a:latin typeface="Arial"/>
                <a:cs typeface="Arial"/>
                <a:sym typeface="Arial"/>
              </a:rPr>
              <a:t>108ºF ≤ 8h</a:t>
            </a:r>
          </a:p>
        </p:txBody>
      </p:sp>
      <p:sp>
        <p:nvSpPr>
          <p:cNvPr id="9" name="TextBox 8">
            <a:extLst>
              <a:ext uri="{FF2B5EF4-FFF2-40B4-BE49-F238E27FC236}">
                <a16:creationId xmlns:a16="http://schemas.microsoft.com/office/drawing/2014/main" id="{8B98D971-9AF1-6241-BA9D-09345CC6E986}"/>
              </a:ext>
            </a:extLst>
          </p:cNvPr>
          <p:cNvSpPr txBox="1"/>
          <p:nvPr/>
        </p:nvSpPr>
        <p:spPr>
          <a:xfrm>
            <a:off x="6190275" y="4974183"/>
            <a:ext cx="590226" cy="276999"/>
          </a:xfrm>
          <a:prstGeom prst="rect">
            <a:avLst/>
          </a:prstGeom>
          <a:noFill/>
        </p:spPr>
        <p:txBody>
          <a:bodyPr wrap="none" rtlCol="0">
            <a:spAutoFit/>
          </a:bodyPr>
          <a:lstStyle/>
          <a:p>
            <a:r>
              <a:rPr lang="en-US" sz="1200" kern="0" dirty="0">
                <a:solidFill>
                  <a:srgbClr val="000000"/>
                </a:solidFill>
                <a:latin typeface="Arial"/>
                <a:cs typeface="Arial"/>
                <a:sym typeface="Arial"/>
              </a:rPr>
              <a:t>200ºF</a:t>
            </a:r>
          </a:p>
        </p:txBody>
      </p:sp>
      <p:sp>
        <p:nvSpPr>
          <p:cNvPr id="10" name="TextBox 9">
            <a:extLst>
              <a:ext uri="{FF2B5EF4-FFF2-40B4-BE49-F238E27FC236}">
                <a16:creationId xmlns:a16="http://schemas.microsoft.com/office/drawing/2014/main" id="{4921F35A-64B9-FC4A-A2DD-9D9BDAC97E21}"/>
              </a:ext>
            </a:extLst>
          </p:cNvPr>
          <p:cNvSpPr txBox="1"/>
          <p:nvPr/>
        </p:nvSpPr>
        <p:spPr>
          <a:xfrm>
            <a:off x="7846432" y="3170721"/>
            <a:ext cx="633507" cy="276999"/>
          </a:xfrm>
          <a:prstGeom prst="rect">
            <a:avLst/>
          </a:prstGeom>
          <a:noFill/>
        </p:spPr>
        <p:txBody>
          <a:bodyPr wrap="none" rtlCol="0">
            <a:spAutoFit/>
          </a:bodyPr>
          <a:lstStyle/>
          <a:p>
            <a:r>
              <a:rPr lang="en-US" sz="1200" kern="0" dirty="0">
                <a:solidFill>
                  <a:srgbClr val="000000"/>
                </a:solidFill>
                <a:latin typeface="Arial"/>
                <a:cs typeface="Arial"/>
                <a:sym typeface="Arial"/>
              </a:rPr>
              <a:t>≤ 41ºF</a:t>
            </a:r>
          </a:p>
        </p:txBody>
      </p:sp>
    </p:spTree>
    <p:extLst>
      <p:ext uri="{BB962C8B-B14F-4D97-AF65-F5344CB8AC3E}">
        <p14:creationId xmlns:p14="http://schemas.microsoft.com/office/powerpoint/2010/main" val="92121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C3B8827-C032-C349-B2FA-8A46F10D2229}"/>
              </a:ext>
            </a:extLst>
          </p:cNvPr>
          <p:cNvGraphicFramePr/>
          <p:nvPr>
            <p:extLst/>
          </p:nvPr>
        </p:nvGraphicFramePr>
        <p:xfrm>
          <a:off x="1170177" y="1360920"/>
          <a:ext cx="816565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85115F9E-5E8C-4B44-9980-E019EC3DE119}"/>
              </a:ext>
            </a:extLst>
          </p:cNvPr>
          <p:cNvSpPr/>
          <p:nvPr/>
        </p:nvSpPr>
        <p:spPr>
          <a:xfrm>
            <a:off x="3711284" y="1534986"/>
            <a:ext cx="954107" cy="400110"/>
          </a:xfrm>
          <a:prstGeom prst="rect">
            <a:avLst/>
          </a:prstGeom>
          <a:noFill/>
        </p:spPr>
        <p:txBody>
          <a:bodyPr wrap="none" lIns="91440" tIns="45720" rIns="91440" bIns="45720">
            <a:spAutoFit/>
          </a:bodyPr>
          <a:lstStyle/>
          <a:p>
            <a:pPr algn="ctr"/>
            <a:r>
              <a:rPr lang="en-US" sz="2000" i="1" kern="0" dirty="0">
                <a:ln w="0"/>
                <a:solidFill>
                  <a:srgbClr val="FFFF00"/>
                </a:solidFill>
                <a:effectLst>
                  <a:outerShdw blurRad="38100" dist="19050" dir="2700000" algn="tl" rotWithShape="0">
                    <a:prstClr val="black">
                      <a:alpha val="40000"/>
                    </a:prstClr>
                  </a:outerShdw>
                </a:effectLst>
                <a:latin typeface="Arial"/>
                <a:cs typeface="Arial"/>
                <a:sym typeface="Arial"/>
              </a:rPr>
              <a:t>shrubs</a:t>
            </a:r>
          </a:p>
        </p:txBody>
      </p:sp>
    </p:spTree>
    <p:extLst>
      <p:ext uri="{BB962C8B-B14F-4D97-AF65-F5344CB8AC3E}">
        <p14:creationId xmlns:p14="http://schemas.microsoft.com/office/powerpoint/2010/main" val="1786600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upload.wikimedia.org/wikipedia/commons/thumb/c/c3/Eguilles_20110828_14.jpg/1200px-Eguilles_2011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57250"/>
            <a:ext cx="9144001" cy="5156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45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509D90D-2242-6840-8262-360A91072577}"/>
              </a:ext>
            </a:extLst>
          </p:cNvPr>
          <p:cNvCxnSpPr>
            <a:cxnSpLocks/>
          </p:cNvCxnSpPr>
          <p:nvPr/>
        </p:nvCxnSpPr>
        <p:spPr>
          <a:xfrm>
            <a:off x="7678903" y="3062195"/>
            <a:ext cx="346076" cy="397578"/>
          </a:xfrm>
          <a:prstGeom prst="line">
            <a:avLst/>
          </a:prstGeom>
          <a:ln w="698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F10008C-DA14-1A4C-974D-D5BAA686C1CD}"/>
              </a:ext>
            </a:extLst>
          </p:cNvPr>
          <p:cNvCxnSpPr>
            <a:cxnSpLocks/>
          </p:cNvCxnSpPr>
          <p:nvPr/>
        </p:nvCxnSpPr>
        <p:spPr>
          <a:xfrm flipH="1">
            <a:off x="7327989" y="2361042"/>
            <a:ext cx="146376" cy="618057"/>
          </a:xfrm>
          <a:prstGeom prst="line">
            <a:avLst/>
          </a:prstGeom>
          <a:ln w="698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6B987EE-608F-4548-940F-5D8ADE3B047B}"/>
              </a:ext>
            </a:extLst>
          </p:cNvPr>
          <p:cNvSpPr>
            <a:spLocks noGrp="1"/>
          </p:cNvSpPr>
          <p:nvPr>
            <p:ph sz="half" idx="1"/>
          </p:nvPr>
        </p:nvSpPr>
        <p:spPr>
          <a:xfrm>
            <a:off x="166542" y="1087448"/>
            <a:ext cx="5035062" cy="4591183"/>
          </a:xfrm>
        </p:spPr>
        <p:txBody>
          <a:bodyPr>
            <a:noAutofit/>
          </a:bodyPr>
          <a:lstStyle/>
          <a:p>
            <a:pPr marL="0" indent="0">
              <a:buNone/>
            </a:pPr>
            <a:r>
              <a:rPr lang="en-US" sz="1200" b="1" dirty="0"/>
              <a:t>Ingredients: </a:t>
            </a:r>
          </a:p>
          <a:p>
            <a:pPr>
              <a:buFont typeface="Arial" panose="020B0604020202020204" pitchFamily="34" charset="0"/>
              <a:buChar char="•"/>
            </a:pPr>
            <a:r>
              <a:rPr lang="en-US" sz="1200" dirty="0"/>
              <a:t>Fruit or a starch/sugar source (starches have to be converted to sugars), water, (optional fruit juice and sugar for shrubs)</a:t>
            </a:r>
          </a:p>
          <a:p>
            <a:pPr>
              <a:buFont typeface="Arial" panose="020B0604020202020204" pitchFamily="34" charset="0"/>
              <a:buChar char="•"/>
            </a:pPr>
            <a:r>
              <a:rPr lang="en-US" sz="1200" dirty="0"/>
              <a:t>Yeast culture (anaerobic alcohol fermentation)</a:t>
            </a:r>
          </a:p>
          <a:p>
            <a:pPr>
              <a:buFont typeface="Arial" panose="020B0604020202020204" pitchFamily="34" charset="0"/>
              <a:buChar char="•"/>
            </a:pPr>
            <a:r>
              <a:rPr lang="en-US" sz="1200" dirty="0"/>
              <a:t>Acetic acid culture (aerobic oxidation)</a:t>
            </a:r>
            <a:endParaRPr lang="en-US" sz="1100" dirty="0"/>
          </a:p>
          <a:p>
            <a:pPr marL="0" indent="0">
              <a:buNone/>
            </a:pPr>
            <a:r>
              <a:rPr lang="en-US" sz="1200" b="1" dirty="0"/>
              <a:t>Process: </a:t>
            </a:r>
          </a:p>
          <a:p>
            <a:pPr marL="0" indent="0">
              <a:buNone/>
            </a:pPr>
            <a:r>
              <a:rPr lang="en-US" sz="1100" dirty="0"/>
              <a:t>All ingredients are received and stored as needed.  Prep will include preparing the sugar source for fermentation.  Sometimes the sugar syrup is pasteurized to remove competitive microbes.</a:t>
            </a:r>
          </a:p>
          <a:p>
            <a:pPr marL="0" indent="0">
              <a:buNone/>
            </a:pPr>
            <a:r>
              <a:rPr lang="en-US" sz="1100" dirty="0"/>
              <a:t>A standard yeast (</a:t>
            </a:r>
            <a:r>
              <a:rPr lang="en-US" sz="1100" i="1" dirty="0"/>
              <a:t>Saccharomyces cerevisiae</a:t>
            </a:r>
            <a:r>
              <a:rPr lang="en-US" sz="1100" dirty="0"/>
              <a:t>) fermentation is allowed to work producing alcohol and CO2 from the sugars.</a:t>
            </a:r>
          </a:p>
          <a:p>
            <a:pPr marL="0" indent="0">
              <a:buNone/>
            </a:pPr>
            <a:r>
              <a:rPr lang="en-US" sz="1100" dirty="0"/>
              <a:t>A secondary aerobic oxidation (fermentation) with </a:t>
            </a:r>
            <a:r>
              <a:rPr lang="en-US" sz="1100" i="1" dirty="0"/>
              <a:t>Acetobacter </a:t>
            </a:r>
            <a:r>
              <a:rPr lang="en-US" sz="1100" i="1" dirty="0" err="1"/>
              <a:t>aceti</a:t>
            </a:r>
            <a:r>
              <a:rPr lang="en-US" sz="1100" i="1" dirty="0"/>
              <a:t> </a:t>
            </a:r>
            <a:r>
              <a:rPr lang="en-US" sz="1100" dirty="0"/>
              <a:t>or similar converts the alcohol into gluconic and acetic acids (vinegar).</a:t>
            </a:r>
          </a:p>
          <a:p>
            <a:pPr marL="0" indent="0">
              <a:buNone/>
            </a:pPr>
            <a:r>
              <a:rPr lang="en-US" sz="1100" dirty="0"/>
              <a:t>The vinegar is aged.  It can then be filtered before use (optional).  Raw vinegar can be blended with flavors (e.g. fruit, sugar, or honey) and water to make a drinkable product.</a:t>
            </a:r>
          </a:p>
          <a:p>
            <a:pPr marL="0" indent="0">
              <a:buNone/>
            </a:pPr>
            <a:r>
              <a:rPr lang="en-US" sz="1100" dirty="0"/>
              <a:t>The product is then packaged.  Smaller processors typically use glass jars or bottles.</a:t>
            </a:r>
          </a:p>
          <a:p>
            <a:pPr marL="0" indent="0">
              <a:buNone/>
            </a:pPr>
            <a:r>
              <a:rPr lang="en-US" sz="1100" dirty="0"/>
              <a:t>As an acidified condiment or beverage, this product can be hot filled into bottles for shelf stable sale.  Alternatively, it can be left as is and sold as a refrigerated food item.</a:t>
            </a:r>
          </a:p>
        </p:txBody>
      </p:sp>
      <p:graphicFrame>
        <p:nvGraphicFramePr>
          <p:cNvPr id="5" name="Content Placeholder 4">
            <a:extLst>
              <a:ext uri="{FF2B5EF4-FFF2-40B4-BE49-F238E27FC236}">
                <a16:creationId xmlns:a16="http://schemas.microsoft.com/office/drawing/2014/main" id="{1066318E-9DE7-BE40-A254-CFD125812BDD}"/>
              </a:ext>
            </a:extLst>
          </p:cNvPr>
          <p:cNvGraphicFramePr>
            <a:graphicFrameLocks noGrp="1"/>
          </p:cNvGraphicFramePr>
          <p:nvPr>
            <p:ph sz="half" idx="2"/>
            <p:extLst/>
          </p:nvPr>
        </p:nvGraphicFramePr>
        <p:xfrm>
          <a:off x="5556739" y="1873960"/>
          <a:ext cx="3452979" cy="3644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AB626752-0B93-C448-8550-DA109A7D892D}"/>
              </a:ext>
            </a:extLst>
          </p:cNvPr>
          <p:cNvSpPr/>
          <p:nvPr/>
        </p:nvSpPr>
        <p:spPr>
          <a:xfrm>
            <a:off x="5684462" y="933532"/>
            <a:ext cx="2916183" cy="923330"/>
          </a:xfrm>
          <a:prstGeom prst="rect">
            <a:avLst/>
          </a:prstGeom>
          <a:noFill/>
        </p:spPr>
        <p:txBody>
          <a:bodyPr wrap="none" lIns="91440" tIns="45720" rIns="91440" bIns="45720">
            <a:spAutoFit/>
          </a:bodyPr>
          <a:lstStyle/>
          <a:p>
            <a:pPr algn="ctr"/>
            <a:r>
              <a:rPr lang="en-US" sz="5400" kern="0" dirty="0">
                <a:ln w="0"/>
                <a:solidFill>
                  <a:prstClr val="black"/>
                </a:solidFill>
                <a:effectLst>
                  <a:outerShdw blurRad="38100" dist="19050" dir="2700000" algn="tl" rotWithShape="0">
                    <a:prstClr val="black">
                      <a:alpha val="40000"/>
                    </a:prstClr>
                  </a:outerShdw>
                </a:effectLst>
                <a:latin typeface="Arial"/>
                <a:cs typeface="Arial"/>
                <a:sym typeface="Arial"/>
              </a:rPr>
              <a:t>Vinegars</a:t>
            </a:r>
          </a:p>
        </p:txBody>
      </p:sp>
      <p:sp>
        <p:nvSpPr>
          <p:cNvPr id="8" name="TextBox 7">
            <a:extLst>
              <a:ext uri="{FF2B5EF4-FFF2-40B4-BE49-F238E27FC236}">
                <a16:creationId xmlns:a16="http://schemas.microsoft.com/office/drawing/2014/main" id="{46472FA2-7B2F-F042-A204-B8F801B5BF4E}"/>
              </a:ext>
            </a:extLst>
          </p:cNvPr>
          <p:cNvSpPr txBox="1"/>
          <p:nvPr/>
        </p:nvSpPr>
        <p:spPr>
          <a:xfrm>
            <a:off x="5539495" y="4692221"/>
            <a:ext cx="668773" cy="276999"/>
          </a:xfrm>
          <a:prstGeom prst="rect">
            <a:avLst/>
          </a:prstGeom>
          <a:noFill/>
        </p:spPr>
        <p:txBody>
          <a:bodyPr wrap="none" rtlCol="0">
            <a:spAutoFit/>
          </a:bodyPr>
          <a:lstStyle/>
          <a:p>
            <a:r>
              <a:rPr lang="en-US" sz="1200" kern="0" dirty="0">
                <a:solidFill>
                  <a:srgbClr val="000000"/>
                </a:solidFill>
                <a:latin typeface="Arial"/>
                <a:cs typeface="Arial"/>
                <a:sym typeface="Arial"/>
              </a:rPr>
              <a:t>alcohol</a:t>
            </a:r>
          </a:p>
        </p:txBody>
      </p:sp>
      <p:sp>
        <p:nvSpPr>
          <p:cNvPr id="9" name="TextBox 8">
            <a:extLst>
              <a:ext uri="{FF2B5EF4-FFF2-40B4-BE49-F238E27FC236}">
                <a16:creationId xmlns:a16="http://schemas.microsoft.com/office/drawing/2014/main" id="{8B98D971-9AF1-6241-BA9D-09345CC6E986}"/>
              </a:ext>
            </a:extLst>
          </p:cNvPr>
          <p:cNvSpPr txBox="1"/>
          <p:nvPr/>
        </p:nvSpPr>
        <p:spPr>
          <a:xfrm>
            <a:off x="7678903" y="4481813"/>
            <a:ext cx="1330814" cy="261610"/>
          </a:xfrm>
          <a:prstGeom prst="rect">
            <a:avLst/>
          </a:prstGeom>
          <a:noFill/>
        </p:spPr>
        <p:txBody>
          <a:bodyPr wrap="none" rtlCol="0">
            <a:spAutoFit/>
          </a:bodyPr>
          <a:lstStyle/>
          <a:p>
            <a:r>
              <a:rPr lang="en-US" sz="1100" kern="0" dirty="0">
                <a:solidFill>
                  <a:srgbClr val="000000"/>
                </a:solidFill>
                <a:latin typeface="Arial"/>
                <a:cs typeface="Arial"/>
                <a:sym typeface="Arial"/>
              </a:rPr>
              <a:t>+ juices for shrubs</a:t>
            </a:r>
          </a:p>
        </p:txBody>
      </p:sp>
      <p:grpSp>
        <p:nvGrpSpPr>
          <p:cNvPr id="11" name="Group 10">
            <a:extLst>
              <a:ext uri="{FF2B5EF4-FFF2-40B4-BE49-F238E27FC236}">
                <a16:creationId xmlns:a16="http://schemas.microsoft.com/office/drawing/2014/main" id="{3699AC81-85CA-634D-A195-5C7497E236B7}"/>
              </a:ext>
            </a:extLst>
          </p:cNvPr>
          <p:cNvGrpSpPr/>
          <p:nvPr/>
        </p:nvGrpSpPr>
        <p:grpSpPr>
          <a:xfrm>
            <a:off x="7003123" y="2852620"/>
            <a:ext cx="942487" cy="348915"/>
            <a:chOff x="2380265" y="978661"/>
            <a:chExt cx="942487" cy="348915"/>
          </a:xfrm>
        </p:grpSpPr>
        <p:sp>
          <p:nvSpPr>
            <p:cNvPr id="12" name="Rounded Rectangle 11">
              <a:extLst>
                <a:ext uri="{FF2B5EF4-FFF2-40B4-BE49-F238E27FC236}">
                  <a16:creationId xmlns:a16="http://schemas.microsoft.com/office/drawing/2014/main" id="{3DC6BCDE-F9AF-A44C-98B8-417572039A2D}"/>
                </a:ext>
              </a:extLst>
            </p:cNvPr>
            <p:cNvSpPr/>
            <p:nvPr/>
          </p:nvSpPr>
          <p:spPr>
            <a:xfrm>
              <a:off x="2380265" y="978662"/>
              <a:ext cx="942487" cy="348914"/>
            </a:xfrm>
            <a:prstGeom prst="roundRect">
              <a:avLst>
                <a:gd name="adj" fmla="val 1000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ounded Rectangle 4">
              <a:extLst>
                <a:ext uri="{FF2B5EF4-FFF2-40B4-BE49-F238E27FC236}">
                  <a16:creationId xmlns:a16="http://schemas.microsoft.com/office/drawing/2014/main" id="{F8457584-FE81-A047-9802-44DC49DECA12}"/>
                </a:ext>
              </a:extLst>
            </p:cNvPr>
            <p:cNvSpPr txBox="1"/>
            <p:nvPr/>
          </p:nvSpPr>
          <p:spPr>
            <a:xfrm>
              <a:off x="2390484" y="978661"/>
              <a:ext cx="922049" cy="3386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r>
                <a:rPr lang="en-US" sz="1200" dirty="0">
                  <a:solidFill>
                    <a:prstClr val="white"/>
                  </a:solidFill>
                  <a:latin typeface="Calibri" panose="020F0502020204030204"/>
                  <a:sym typeface="Arial"/>
                </a:rPr>
                <a:t>180F thermal</a:t>
              </a:r>
            </a:p>
          </p:txBody>
        </p:sp>
      </p:grpSp>
    </p:spTree>
    <p:extLst>
      <p:ext uri="{BB962C8B-B14F-4D97-AF65-F5344CB8AC3E}">
        <p14:creationId xmlns:p14="http://schemas.microsoft.com/office/powerpoint/2010/main" val="2678211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Housekeeping Items</a:t>
            </a:r>
          </a:p>
        </p:txBody>
      </p:sp>
      <p:sp>
        <p:nvSpPr>
          <p:cNvPr id="3" name="Text Placeholder 2"/>
          <p:cNvSpPr>
            <a:spLocks noGrp="1"/>
          </p:cNvSpPr>
          <p:nvPr>
            <p:ph type="body" idx="1"/>
          </p:nvPr>
        </p:nvSpPr>
        <p:spPr>
          <a:xfrm>
            <a:off x="289302" y="1496878"/>
            <a:ext cx="8458200" cy="4888424"/>
          </a:xfrm>
        </p:spPr>
        <p:txBody>
          <a:bodyPr>
            <a:normAutofit/>
          </a:bodyPr>
          <a:lstStyle/>
          <a:p>
            <a:pPr marL="0" indent="0">
              <a:spcBef>
                <a:spcPts val="0"/>
              </a:spcBef>
              <a:buNone/>
            </a:pPr>
            <a:r>
              <a:rPr lang="en-US" sz="4800" dirty="0"/>
              <a:t>Throughout the presentation and during the discussion and Q&amp;A session, please use the chat box to share your experiences and questions. The facilitator will pose your questions to the presenters. </a:t>
            </a:r>
          </a:p>
          <a:p>
            <a:endParaRPr lang="en-US" dirty="0"/>
          </a:p>
        </p:txBody>
      </p:sp>
    </p:spTree>
    <p:custDataLst>
      <p:tags r:id="rId1"/>
    </p:custDataLst>
    <p:extLst>
      <p:ext uri="{BB962C8B-B14F-4D97-AF65-F5344CB8AC3E}">
        <p14:creationId xmlns:p14="http://schemas.microsoft.com/office/powerpoint/2010/main" val="3558931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C3B8827-C032-C349-B2FA-8A46F10D2229}"/>
              </a:ext>
            </a:extLst>
          </p:cNvPr>
          <p:cNvGraphicFramePr/>
          <p:nvPr>
            <p:extLst/>
          </p:nvPr>
        </p:nvGraphicFramePr>
        <p:xfrm>
          <a:off x="1170177" y="1360920"/>
          <a:ext cx="816565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9EB3C6E9-A91E-5A40-863F-20A219D37373}"/>
              </a:ext>
            </a:extLst>
          </p:cNvPr>
          <p:cNvSpPr txBox="1"/>
          <p:nvPr/>
        </p:nvSpPr>
        <p:spPr>
          <a:xfrm>
            <a:off x="4410561" y="4209443"/>
            <a:ext cx="3230372" cy="261610"/>
          </a:xfrm>
          <a:prstGeom prst="rect">
            <a:avLst/>
          </a:prstGeom>
          <a:noFill/>
        </p:spPr>
        <p:txBody>
          <a:bodyPr wrap="none" rtlCol="0">
            <a:spAutoFit/>
          </a:bodyPr>
          <a:lstStyle/>
          <a:p>
            <a:r>
              <a:rPr lang="en-US" sz="1100" i="1" kern="0" dirty="0">
                <a:solidFill>
                  <a:srgbClr val="000000"/>
                </a:solidFill>
                <a:latin typeface="Arial"/>
                <a:cs typeface="Arial"/>
                <a:sym typeface="Arial"/>
              </a:rPr>
              <a:t>fermented versus “fresh pack” brine acidification</a:t>
            </a:r>
          </a:p>
        </p:txBody>
      </p:sp>
      <p:sp>
        <p:nvSpPr>
          <p:cNvPr id="6" name="TextBox 5">
            <a:extLst>
              <a:ext uri="{FF2B5EF4-FFF2-40B4-BE49-F238E27FC236}">
                <a16:creationId xmlns:a16="http://schemas.microsoft.com/office/drawing/2014/main" id="{20BA6B95-CC2E-004C-B16E-0F382BFA6DF4}"/>
              </a:ext>
            </a:extLst>
          </p:cNvPr>
          <p:cNvSpPr txBox="1"/>
          <p:nvPr/>
        </p:nvSpPr>
        <p:spPr>
          <a:xfrm>
            <a:off x="4621576" y="5372159"/>
            <a:ext cx="2664512" cy="261610"/>
          </a:xfrm>
          <a:prstGeom prst="rect">
            <a:avLst/>
          </a:prstGeom>
          <a:noFill/>
        </p:spPr>
        <p:txBody>
          <a:bodyPr wrap="none" rtlCol="0">
            <a:spAutoFit/>
          </a:bodyPr>
          <a:lstStyle/>
          <a:p>
            <a:r>
              <a:rPr lang="en-US" sz="1100" i="1" kern="0" dirty="0">
                <a:solidFill>
                  <a:srgbClr val="000000"/>
                </a:solidFill>
                <a:latin typeface="Arial"/>
                <a:cs typeface="Arial"/>
                <a:sym typeface="Arial"/>
              </a:rPr>
              <a:t>the fermented juice of any of the above</a:t>
            </a:r>
          </a:p>
        </p:txBody>
      </p:sp>
    </p:spTree>
    <p:extLst>
      <p:ext uri="{BB962C8B-B14F-4D97-AF65-F5344CB8AC3E}">
        <p14:creationId xmlns:p14="http://schemas.microsoft.com/office/powerpoint/2010/main" val="550109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916CCB0-71CD-8344-A402-6EC89FB485C5}"/>
              </a:ext>
            </a:extLst>
          </p:cNvPr>
          <p:cNvPicPr>
            <a:picLocks noGrp="1" noChangeAspect="1"/>
          </p:cNvPicPr>
          <p:nvPr>
            <p:ph sz="half" idx="1"/>
          </p:nvPr>
        </p:nvPicPr>
        <p:blipFill>
          <a:blip r:embed="rId2"/>
          <a:stretch>
            <a:fillRect/>
          </a:stretch>
        </p:blipFill>
        <p:spPr>
          <a:xfrm>
            <a:off x="239713" y="1603254"/>
            <a:ext cx="4286250" cy="3884001"/>
          </a:xfrm>
        </p:spPr>
      </p:pic>
      <p:pic>
        <p:nvPicPr>
          <p:cNvPr id="5" name="Content Placeholder 4">
            <a:extLst>
              <a:ext uri="{FF2B5EF4-FFF2-40B4-BE49-F238E27FC236}">
                <a16:creationId xmlns:a16="http://schemas.microsoft.com/office/drawing/2014/main" id="{406EBD78-5DC3-3546-A262-768D457EC8B8}"/>
              </a:ext>
            </a:extLst>
          </p:cNvPr>
          <p:cNvPicPr>
            <a:picLocks noGrp="1" noChangeAspect="1"/>
          </p:cNvPicPr>
          <p:nvPr>
            <p:ph sz="half" idx="2"/>
          </p:nvPr>
        </p:nvPicPr>
        <p:blipFill>
          <a:blip r:embed="rId3"/>
          <a:stretch>
            <a:fillRect/>
          </a:stretch>
        </p:blipFill>
        <p:spPr>
          <a:xfrm>
            <a:off x="4651288" y="1056543"/>
            <a:ext cx="4233863" cy="3175397"/>
          </a:xfrm>
        </p:spPr>
      </p:pic>
      <p:sp>
        <p:nvSpPr>
          <p:cNvPr id="8" name="Rectangle 7">
            <a:extLst>
              <a:ext uri="{FF2B5EF4-FFF2-40B4-BE49-F238E27FC236}">
                <a16:creationId xmlns:a16="http://schemas.microsoft.com/office/drawing/2014/main" id="{B9AF7E17-4056-DC4F-A693-D55BEEBEC176}"/>
              </a:ext>
            </a:extLst>
          </p:cNvPr>
          <p:cNvSpPr/>
          <p:nvPr/>
        </p:nvSpPr>
        <p:spPr>
          <a:xfrm>
            <a:off x="114389" y="857250"/>
            <a:ext cx="2146742" cy="923330"/>
          </a:xfrm>
          <a:prstGeom prst="rect">
            <a:avLst/>
          </a:prstGeom>
          <a:noFill/>
        </p:spPr>
        <p:txBody>
          <a:bodyPr wrap="none" lIns="91440" tIns="45720" rIns="91440" bIns="45720">
            <a:spAutoFit/>
          </a:bodyPr>
          <a:lstStyle/>
          <a:p>
            <a:pPr algn="ctr"/>
            <a:r>
              <a:rPr lang="en-US" sz="5400" kern="0" dirty="0">
                <a:ln w="0"/>
                <a:solidFill>
                  <a:prstClr val="black"/>
                </a:solidFill>
                <a:effectLst>
                  <a:outerShdw blurRad="38100" dist="19050" dir="2700000" algn="tl" rotWithShape="0">
                    <a:prstClr val="black">
                      <a:alpha val="40000"/>
                    </a:prstClr>
                  </a:outerShdw>
                </a:effectLst>
                <a:latin typeface="Arial"/>
                <a:cs typeface="Arial"/>
                <a:sym typeface="Arial"/>
              </a:rPr>
              <a:t>kimchi</a:t>
            </a:r>
          </a:p>
        </p:txBody>
      </p:sp>
      <p:sp>
        <p:nvSpPr>
          <p:cNvPr id="9" name="Rectangle 8">
            <a:extLst>
              <a:ext uri="{FF2B5EF4-FFF2-40B4-BE49-F238E27FC236}">
                <a16:creationId xmlns:a16="http://schemas.microsoft.com/office/drawing/2014/main" id="{801FBC77-1FDB-D941-BE9E-133B13A55149}"/>
              </a:ext>
            </a:extLst>
          </p:cNvPr>
          <p:cNvSpPr/>
          <p:nvPr/>
        </p:nvSpPr>
        <p:spPr>
          <a:xfrm>
            <a:off x="4484626" y="4130120"/>
            <a:ext cx="4301177" cy="923330"/>
          </a:xfrm>
          <a:prstGeom prst="rect">
            <a:avLst/>
          </a:prstGeom>
          <a:noFill/>
        </p:spPr>
        <p:txBody>
          <a:bodyPr wrap="none" lIns="91440" tIns="45720" rIns="91440" bIns="45720">
            <a:spAutoFit/>
          </a:bodyPr>
          <a:lstStyle/>
          <a:p>
            <a:pPr algn="ctr"/>
            <a:r>
              <a:rPr lang="en-US" sz="5400" kern="0" dirty="0">
                <a:ln w="0"/>
                <a:solidFill>
                  <a:prstClr val="black"/>
                </a:solidFill>
                <a:effectLst>
                  <a:outerShdw blurRad="38100" dist="19050" dir="2700000" algn="tl" rotWithShape="0">
                    <a:prstClr val="black">
                      <a:alpha val="40000"/>
                    </a:prstClr>
                  </a:outerShdw>
                </a:effectLst>
                <a:latin typeface="Arial"/>
                <a:cs typeface="Arial"/>
                <a:sym typeface="Arial"/>
              </a:rPr>
              <a:t>Kimchi in jars</a:t>
            </a:r>
          </a:p>
        </p:txBody>
      </p:sp>
      <p:sp>
        <p:nvSpPr>
          <p:cNvPr id="10" name="Rectangle 9">
            <a:extLst>
              <a:ext uri="{FF2B5EF4-FFF2-40B4-BE49-F238E27FC236}">
                <a16:creationId xmlns:a16="http://schemas.microsoft.com/office/drawing/2014/main" id="{2258351C-86D4-1E4D-8BD0-9D6A8E3B65DE}"/>
              </a:ext>
            </a:extLst>
          </p:cNvPr>
          <p:cNvSpPr/>
          <p:nvPr/>
        </p:nvSpPr>
        <p:spPr>
          <a:xfrm>
            <a:off x="6197834" y="4791841"/>
            <a:ext cx="1007007" cy="461665"/>
          </a:xfrm>
          <a:prstGeom prst="rect">
            <a:avLst/>
          </a:prstGeom>
          <a:noFill/>
        </p:spPr>
        <p:txBody>
          <a:bodyPr wrap="none" lIns="91440" tIns="45720" rIns="91440" bIns="45720">
            <a:spAutoFit/>
          </a:bodyPr>
          <a:lstStyle/>
          <a:p>
            <a:pPr algn="ctr"/>
            <a:r>
              <a:rPr lang="en-US" sz="2400" i="1" kern="0" dirty="0">
                <a:ln w="0"/>
                <a:solidFill>
                  <a:prstClr val="black"/>
                </a:solidFill>
                <a:effectLst>
                  <a:outerShdw blurRad="38100" dist="19050" dir="2700000" algn="tl" rotWithShape="0">
                    <a:prstClr val="black">
                      <a:alpha val="40000"/>
                    </a:prstClr>
                  </a:outerShdw>
                </a:effectLst>
                <a:latin typeface="Arial"/>
                <a:cs typeface="Arial"/>
                <a:sym typeface="Arial"/>
              </a:rPr>
              <a:t>Korea</a:t>
            </a:r>
          </a:p>
        </p:txBody>
      </p:sp>
    </p:spTree>
    <p:extLst>
      <p:ext uri="{BB962C8B-B14F-4D97-AF65-F5344CB8AC3E}">
        <p14:creationId xmlns:p14="http://schemas.microsoft.com/office/powerpoint/2010/main" val="4154344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B987EE-608F-4548-940F-5D8ADE3B047B}"/>
              </a:ext>
            </a:extLst>
          </p:cNvPr>
          <p:cNvSpPr>
            <a:spLocks noGrp="1"/>
          </p:cNvSpPr>
          <p:nvPr>
            <p:ph sz="half" idx="1"/>
          </p:nvPr>
        </p:nvSpPr>
        <p:spPr>
          <a:xfrm>
            <a:off x="3891529" y="978743"/>
            <a:ext cx="5035062" cy="4591183"/>
          </a:xfrm>
        </p:spPr>
        <p:txBody>
          <a:bodyPr anchor="ctr">
            <a:noAutofit/>
          </a:bodyPr>
          <a:lstStyle/>
          <a:p>
            <a:pPr marL="0" indent="0">
              <a:buNone/>
            </a:pPr>
            <a:r>
              <a:rPr lang="en-US" sz="1200" b="1" dirty="0"/>
              <a:t>Ingredients: </a:t>
            </a:r>
          </a:p>
          <a:p>
            <a:pPr marL="0" indent="0">
              <a:buNone/>
            </a:pPr>
            <a:r>
              <a:rPr lang="en-US" sz="1200" dirty="0"/>
              <a:t>Chinese (Napa) cabbage, salt and water.  Kimchee may contain radish, green onion, red pepper powder, garlic, and ginger.</a:t>
            </a:r>
          </a:p>
          <a:p>
            <a:pPr marL="0" indent="0">
              <a:buNone/>
            </a:pPr>
            <a:r>
              <a:rPr lang="en-US" sz="1200" b="1" dirty="0"/>
              <a:t>Process:</a:t>
            </a:r>
            <a:r>
              <a:rPr lang="en-US" sz="1200" dirty="0"/>
              <a:t> </a:t>
            </a:r>
          </a:p>
          <a:p>
            <a:pPr marL="0" indent="0">
              <a:buNone/>
            </a:pPr>
            <a:r>
              <a:rPr lang="en-US" sz="1200" dirty="0"/>
              <a:t>The vegetable ingredients are all </a:t>
            </a:r>
            <a:r>
              <a:rPr lang="en-US" sz="1200" u="sng" dirty="0"/>
              <a:t>received</a:t>
            </a:r>
            <a:r>
              <a:rPr lang="en-US" sz="1200" dirty="0"/>
              <a:t> cold and </a:t>
            </a:r>
            <a:r>
              <a:rPr lang="en-US" sz="1200" u="sng" dirty="0"/>
              <a:t>stored</a:t>
            </a:r>
            <a:r>
              <a:rPr lang="en-US" sz="1200" dirty="0"/>
              <a:t> cold (refrigerated).  </a:t>
            </a:r>
          </a:p>
          <a:p>
            <a:pPr marL="0" indent="0">
              <a:buNone/>
            </a:pPr>
            <a:r>
              <a:rPr lang="en-US" sz="1200" u="sng" dirty="0"/>
              <a:t>Preparation</a:t>
            </a:r>
            <a:r>
              <a:rPr lang="en-US" sz="1200" dirty="0"/>
              <a:t> involves rinsing soils off vegetables and trimming them to desired cuts.  A red pepper and salt paste is made.</a:t>
            </a:r>
          </a:p>
          <a:p>
            <a:pPr marL="0" indent="0">
              <a:buNone/>
            </a:pPr>
            <a:r>
              <a:rPr lang="en-US" sz="1200" dirty="0"/>
              <a:t>A short 2-3 h </a:t>
            </a:r>
            <a:r>
              <a:rPr lang="en-US" sz="1200" u="sng" dirty="0"/>
              <a:t>salt soak </a:t>
            </a:r>
            <a:r>
              <a:rPr lang="en-US" sz="1200" dirty="0"/>
              <a:t>is used to soften the cabbage leaves in preparation for fermentation.  That salt is rinsed off with clean water.</a:t>
            </a:r>
          </a:p>
          <a:p>
            <a:pPr marL="0" indent="0">
              <a:buNone/>
            </a:pPr>
            <a:r>
              <a:rPr lang="en-US" sz="1200" dirty="0"/>
              <a:t>The red pepper paste is then </a:t>
            </a:r>
            <a:r>
              <a:rPr lang="en-US" sz="1200" u="sng" dirty="0"/>
              <a:t>rub</a:t>
            </a:r>
            <a:r>
              <a:rPr lang="en-US" sz="1200" dirty="0"/>
              <a:t>bed into the Napa cabbage leaves.  Generally, the natural lactic acid bacteria will provide the fermentation.</a:t>
            </a:r>
          </a:p>
          <a:p>
            <a:pPr marL="0" indent="0">
              <a:buNone/>
            </a:pPr>
            <a:r>
              <a:rPr lang="en-US" sz="1200" b="1" u="sng" dirty="0"/>
              <a:t>Ferment.</a:t>
            </a:r>
            <a:r>
              <a:rPr lang="en-US" sz="1200" b="1" dirty="0"/>
              <a:t> </a:t>
            </a:r>
            <a:r>
              <a:rPr lang="en-US" sz="1200" dirty="0"/>
              <a:t> Kimchi is fermented at three different  temperatures.</a:t>
            </a:r>
          </a:p>
          <a:p>
            <a:pPr marL="0" indent="0" algn="ctr">
              <a:buNone/>
            </a:pPr>
            <a:r>
              <a:rPr lang="en-US" sz="1200" dirty="0"/>
              <a:t>2-5ºC 10-14 days | 5-15ºC 7 days | 15-25ºC 3 days</a:t>
            </a:r>
          </a:p>
          <a:p>
            <a:pPr marL="0" indent="0">
              <a:buNone/>
            </a:pPr>
            <a:r>
              <a:rPr lang="en-US" sz="1200" b="1" u="sng" dirty="0"/>
              <a:t>Refrigerate.</a:t>
            </a:r>
            <a:r>
              <a:rPr lang="en-US" sz="1200" b="1" dirty="0"/>
              <a:t> </a:t>
            </a:r>
            <a:r>
              <a:rPr lang="en-US" sz="1200" dirty="0"/>
              <a:t> Rapid cooling slows the development of acid/fermentation when using the 5-25ºC fermentation temperatures.  Because psychrotrophic lactic acid bacteria are present, fermentation will continue under refrigeration.  This makes the kimchee shelf life short.</a:t>
            </a:r>
          </a:p>
          <a:p>
            <a:pPr marL="0" indent="0">
              <a:buNone/>
            </a:pPr>
            <a:r>
              <a:rPr lang="en-US" sz="1200" dirty="0"/>
              <a:t>The typical ending pH is 4.3 to 4.5.  Highly acidic kimchee is not desired.</a:t>
            </a:r>
          </a:p>
        </p:txBody>
      </p:sp>
      <p:graphicFrame>
        <p:nvGraphicFramePr>
          <p:cNvPr id="5" name="Content Placeholder 4">
            <a:extLst>
              <a:ext uri="{FF2B5EF4-FFF2-40B4-BE49-F238E27FC236}">
                <a16:creationId xmlns:a16="http://schemas.microsoft.com/office/drawing/2014/main" id="{1066318E-9DE7-BE40-A254-CFD125812BDD}"/>
              </a:ext>
            </a:extLst>
          </p:cNvPr>
          <p:cNvGraphicFramePr>
            <a:graphicFrameLocks noGrp="1"/>
          </p:cNvGraphicFramePr>
          <p:nvPr>
            <p:ph sz="half" idx="2"/>
            <p:extLst/>
          </p:nvPr>
        </p:nvGraphicFramePr>
        <p:xfrm>
          <a:off x="332509" y="1644904"/>
          <a:ext cx="4009293" cy="3527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AB626752-0B93-C448-8550-DA109A7D892D}"/>
              </a:ext>
            </a:extLst>
          </p:cNvPr>
          <p:cNvSpPr/>
          <p:nvPr/>
        </p:nvSpPr>
        <p:spPr>
          <a:xfrm>
            <a:off x="953499" y="921194"/>
            <a:ext cx="2262158" cy="923330"/>
          </a:xfrm>
          <a:prstGeom prst="rect">
            <a:avLst/>
          </a:prstGeom>
          <a:noFill/>
        </p:spPr>
        <p:txBody>
          <a:bodyPr wrap="none" lIns="91440" tIns="45720" rIns="91440" bIns="45720">
            <a:spAutoFit/>
          </a:bodyPr>
          <a:lstStyle/>
          <a:p>
            <a:pPr algn="ctr"/>
            <a:r>
              <a:rPr lang="en-US" sz="5400" kern="0" dirty="0">
                <a:ln w="0"/>
                <a:solidFill>
                  <a:prstClr val="black"/>
                </a:solidFill>
                <a:effectLst>
                  <a:outerShdw blurRad="38100" dist="19050" dir="2700000" algn="tl" rotWithShape="0">
                    <a:prstClr val="black">
                      <a:alpha val="40000"/>
                    </a:prstClr>
                  </a:outerShdw>
                </a:effectLst>
                <a:latin typeface="Arial"/>
                <a:cs typeface="Arial"/>
                <a:sym typeface="Arial"/>
              </a:rPr>
              <a:t>Kimchi</a:t>
            </a:r>
          </a:p>
        </p:txBody>
      </p:sp>
    </p:spTree>
    <p:extLst>
      <p:ext uri="{BB962C8B-B14F-4D97-AF65-F5344CB8AC3E}">
        <p14:creationId xmlns:p14="http://schemas.microsoft.com/office/powerpoint/2010/main" val="11825488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C3B8827-C032-C349-B2FA-8A46F10D2229}"/>
              </a:ext>
            </a:extLst>
          </p:cNvPr>
          <p:cNvGraphicFramePr/>
          <p:nvPr>
            <p:extLst/>
          </p:nvPr>
        </p:nvGraphicFramePr>
        <p:xfrm>
          <a:off x="1176571" y="1284187"/>
          <a:ext cx="816565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B223797B-5EC8-EF42-9FDC-4278B7366DAF}"/>
              </a:ext>
            </a:extLst>
          </p:cNvPr>
          <p:cNvSpPr/>
          <p:nvPr/>
        </p:nvSpPr>
        <p:spPr>
          <a:xfrm>
            <a:off x="3716388" y="4610696"/>
            <a:ext cx="726482" cy="707886"/>
          </a:xfrm>
          <a:prstGeom prst="rect">
            <a:avLst/>
          </a:prstGeom>
          <a:noFill/>
        </p:spPr>
        <p:txBody>
          <a:bodyPr wrap="none" lIns="91440" tIns="45720" rIns="91440" bIns="45720">
            <a:spAutoFit/>
          </a:bodyPr>
          <a:lstStyle/>
          <a:p>
            <a:pPr algn="ctr"/>
            <a:r>
              <a:rPr lang="en-US" sz="2000" kern="0" dirty="0">
                <a:ln w="0"/>
                <a:solidFill>
                  <a:prstClr val="black"/>
                </a:solidFill>
                <a:effectLst>
                  <a:outerShdw blurRad="38100" dist="19050" dir="2700000" algn="tl" rotWithShape="0">
                    <a:prstClr val="black">
                      <a:alpha val="40000"/>
                    </a:prstClr>
                  </a:outerShdw>
                </a:effectLst>
                <a:latin typeface="Arial"/>
                <a:cs typeface="Arial"/>
                <a:sym typeface="Arial"/>
              </a:rPr>
              <a:t>beer</a:t>
            </a:r>
          </a:p>
          <a:p>
            <a:pPr algn="ctr"/>
            <a:r>
              <a:rPr lang="en-US" sz="2000" kern="0" dirty="0">
                <a:ln w="0"/>
                <a:solidFill>
                  <a:prstClr val="black"/>
                </a:solidFill>
                <a:effectLst>
                  <a:outerShdw blurRad="38100" dist="19050" dir="2700000" algn="tl" rotWithShape="0">
                    <a:prstClr val="black">
                      <a:alpha val="40000"/>
                    </a:prstClr>
                  </a:outerShdw>
                </a:effectLst>
                <a:latin typeface="Arial"/>
                <a:cs typeface="Arial"/>
                <a:sym typeface="Arial"/>
              </a:rPr>
              <a:t>sake</a:t>
            </a:r>
          </a:p>
        </p:txBody>
      </p:sp>
      <p:sp>
        <p:nvSpPr>
          <p:cNvPr id="5" name="Rectangle 4">
            <a:extLst>
              <a:ext uri="{FF2B5EF4-FFF2-40B4-BE49-F238E27FC236}">
                <a16:creationId xmlns:a16="http://schemas.microsoft.com/office/drawing/2014/main" id="{4B4901B4-B3BF-E145-A448-2E84B656E7FF}"/>
              </a:ext>
            </a:extLst>
          </p:cNvPr>
          <p:cNvSpPr/>
          <p:nvPr/>
        </p:nvSpPr>
        <p:spPr>
          <a:xfrm>
            <a:off x="3716388" y="1284187"/>
            <a:ext cx="811440" cy="400110"/>
          </a:xfrm>
          <a:prstGeom prst="rect">
            <a:avLst/>
          </a:prstGeom>
          <a:noFill/>
        </p:spPr>
        <p:txBody>
          <a:bodyPr wrap="none" lIns="91440" tIns="45720" rIns="91440" bIns="45720">
            <a:spAutoFit/>
          </a:bodyPr>
          <a:lstStyle/>
          <a:p>
            <a:pPr algn="ctr"/>
            <a:r>
              <a:rPr lang="en-US" sz="2000" kern="0" dirty="0">
                <a:ln w="0"/>
                <a:solidFill>
                  <a:prstClr val="black"/>
                </a:solidFill>
                <a:effectLst>
                  <a:outerShdw blurRad="38100" dist="19050" dir="2700000" algn="tl" rotWithShape="0">
                    <a:prstClr val="black">
                      <a:alpha val="40000"/>
                    </a:prstClr>
                  </a:outerShdw>
                </a:effectLst>
                <a:latin typeface="Arial"/>
                <a:cs typeface="Arial"/>
                <a:sym typeface="Arial"/>
              </a:rPr>
              <a:t>paste</a:t>
            </a:r>
          </a:p>
        </p:txBody>
      </p:sp>
      <p:sp>
        <p:nvSpPr>
          <p:cNvPr id="3" name="Rectangle 2">
            <a:extLst>
              <a:ext uri="{FF2B5EF4-FFF2-40B4-BE49-F238E27FC236}">
                <a16:creationId xmlns:a16="http://schemas.microsoft.com/office/drawing/2014/main" id="{30237926-9F8C-8341-A102-CFC4F7C794F1}"/>
              </a:ext>
            </a:extLst>
          </p:cNvPr>
          <p:cNvSpPr/>
          <p:nvPr/>
        </p:nvSpPr>
        <p:spPr>
          <a:xfrm>
            <a:off x="6879327" y="1289093"/>
            <a:ext cx="1382110" cy="707886"/>
          </a:xfrm>
          <a:prstGeom prst="rect">
            <a:avLst/>
          </a:prstGeom>
        </p:spPr>
        <p:txBody>
          <a:bodyPr wrap="none">
            <a:spAutoFit/>
          </a:bodyPr>
          <a:lstStyle/>
          <a:p>
            <a:pPr algn="r"/>
            <a:r>
              <a:rPr lang="en-US" sz="2000" kern="0" dirty="0">
                <a:ln w="0"/>
                <a:solidFill>
                  <a:prstClr val="black"/>
                </a:solidFill>
                <a:effectLst>
                  <a:outerShdw blurRad="38100" dist="19050" dir="2700000" algn="tl" rotWithShape="0">
                    <a:prstClr val="black">
                      <a:alpha val="40000"/>
                    </a:prstClr>
                  </a:outerShdw>
                </a:effectLst>
                <a:latin typeface="Arial"/>
                <a:cs typeface="Arial"/>
                <a:sym typeface="Arial"/>
              </a:rPr>
              <a:t>soy sauce</a:t>
            </a:r>
          </a:p>
          <a:p>
            <a:pPr algn="r"/>
            <a:r>
              <a:rPr lang="en-US" sz="2000" kern="0" dirty="0">
                <a:ln w="0"/>
                <a:solidFill>
                  <a:prstClr val="black"/>
                </a:solidFill>
                <a:effectLst>
                  <a:outerShdw blurRad="38100" dist="19050" dir="2700000" algn="tl" rotWithShape="0">
                    <a:prstClr val="black">
                      <a:alpha val="40000"/>
                    </a:prstClr>
                  </a:outerShdw>
                </a:effectLst>
                <a:latin typeface="Arial"/>
                <a:cs typeface="Arial"/>
                <a:sym typeface="Arial"/>
              </a:rPr>
              <a:t>tamari</a:t>
            </a:r>
          </a:p>
        </p:txBody>
      </p:sp>
      <p:sp>
        <p:nvSpPr>
          <p:cNvPr id="6" name="TextBox 5">
            <a:extLst>
              <a:ext uri="{FF2B5EF4-FFF2-40B4-BE49-F238E27FC236}">
                <a16:creationId xmlns:a16="http://schemas.microsoft.com/office/drawing/2014/main" id="{13E42299-83D9-D747-86E5-94B0B22DC9BE}"/>
              </a:ext>
            </a:extLst>
          </p:cNvPr>
          <p:cNvSpPr txBox="1"/>
          <p:nvPr/>
        </p:nvSpPr>
        <p:spPr>
          <a:xfrm>
            <a:off x="3806157" y="1996979"/>
            <a:ext cx="546945" cy="261610"/>
          </a:xfrm>
          <a:prstGeom prst="rect">
            <a:avLst/>
          </a:prstGeom>
          <a:noFill/>
        </p:spPr>
        <p:txBody>
          <a:bodyPr wrap="none" rtlCol="0">
            <a:spAutoFit/>
          </a:bodyPr>
          <a:lstStyle/>
          <a:p>
            <a:r>
              <a:rPr lang="en-US" sz="1100" i="1" kern="0" dirty="0">
                <a:solidFill>
                  <a:srgbClr val="000000"/>
                </a:solidFill>
                <a:latin typeface="Arial"/>
                <a:cs typeface="Arial"/>
                <a:sym typeface="Arial"/>
              </a:rPr>
              <a:t>solids</a:t>
            </a:r>
          </a:p>
        </p:txBody>
      </p:sp>
      <p:sp>
        <p:nvSpPr>
          <p:cNvPr id="7" name="TextBox 6">
            <a:extLst>
              <a:ext uri="{FF2B5EF4-FFF2-40B4-BE49-F238E27FC236}">
                <a16:creationId xmlns:a16="http://schemas.microsoft.com/office/drawing/2014/main" id="{2DB3B371-4532-BA43-8527-B98DC09FA32D}"/>
              </a:ext>
            </a:extLst>
          </p:cNvPr>
          <p:cNvSpPr txBox="1"/>
          <p:nvPr/>
        </p:nvSpPr>
        <p:spPr>
          <a:xfrm>
            <a:off x="7235410" y="1996979"/>
            <a:ext cx="936475" cy="261610"/>
          </a:xfrm>
          <a:prstGeom prst="rect">
            <a:avLst/>
          </a:prstGeom>
          <a:noFill/>
        </p:spPr>
        <p:txBody>
          <a:bodyPr wrap="none" rtlCol="0">
            <a:spAutoFit/>
          </a:bodyPr>
          <a:lstStyle/>
          <a:p>
            <a:r>
              <a:rPr lang="en-US" sz="1100" i="1" kern="0" dirty="0">
                <a:solidFill>
                  <a:srgbClr val="000000"/>
                </a:solidFill>
                <a:latin typeface="Arial"/>
                <a:cs typeface="Arial"/>
                <a:sym typeface="Arial"/>
              </a:rPr>
              <a:t>juice extract</a:t>
            </a:r>
          </a:p>
        </p:txBody>
      </p:sp>
      <p:sp>
        <p:nvSpPr>
          <p:cNvPr id="8" name="TextBox 7">
            <a:extLst>
              <a:ext uri="{FF2B5EF4-FFF2-40B4-BE49-F238E27FC236}">
                <a16:creationId xmlns:a16="http://schemas.microsoft.com/office/drawing/2014/main" id="{BD291863-C26B-1B44-90CB-BF947AF5E3B7}"/>
              </a:ext>
            </a:extLst>
          </p:cNvPr>
          <p:cNvSpPr txBox="1"/>
          <p:nvPr/>
        </p:nvSpPr>
        <p:spPr>
          <a:xfrm>
            <a:off x="5635918" y="5481408"/>
            <a:ext cx="752129" cy="307777"/>
          </a:xfrm>
          <a:prstGeom prst="rect">
            <a:avLst/>
          </a:prstGeom>
          <a:noFill/>
        </p:spPr>
        <p:txBody>
          <a:bodyPr wrap="none" rtlCol="0">
            <a:spAutoFit/>
          </a:bodyPr>
          <a:lstStyle/>
          <a:p>
            <a:r>
              <a:rPr lang="en-US" sz="1400" kern="0" dirty="0">
                <a:solidFill>
                  <a:srgbClr val="000000"/>
                </a:solidFill>
                <a:latin typeface="Arial"/>
                <a:cs typeface="Arial"/>
                <a:sym typeface="Arial"/>
              </a:rPr>
              <a:t>Breads</a:t>
            </a:r>
          </a:p>
        </p:txBody>
      </p:sp>
    </p:spTree>
    <p:extLst>
      <p:ext uri="{BB962C8B-B14F-4D97-AF65-F5344CB8AC3E}">
        <p14:creationId xmlns:p14="http://schemas.microsoft.com/office/powerpoint/2010/main" val="13611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3F3ACA-B046-B744-A432-82235B1FB074}"/>
              </a:ext>
            </a:extLst>
          </p:cNvPr>
          <p:cNvPicPr>
            <a:picLocks noGrp="1" noChangeAspect="1"/>
          </p:cNvPicPr>
          <p:nvPr>
            <p:ph sz="half" idx="1"/>
          </p:nvPr>
        </p:nvPicPr>
        <p:blipFill>
          <a:blip r:embed="rId2"/>
          <a:stretch>
            <a:fillRect/>
          </a:stretch>
        </p:blipFill>
        <p:spPr>
          <a:xfrm>
            <a:off x="278080" y="2255839"/>
            <a:ext cx="4286250" cy="3214687"/>
          </a:xfrm>
        </p:spPr>
      </p:pic>
      <p:pic>
        <p:nvPicPr>
          <p:cNvPr id="7" name="Content Placeholder 6">
            <a:extLst>
              <a:ext uri="{FF2B5EF4-FFF2-40B4-BE49-F238E27FC236}">
                <a16:creationId xmlns:a16="http://schemas.microsoft.com/office/drawing/2014/main" id="{91DE1768-C850-0741-84A9-1C806CE3BDA3}"/>
              </a:ext>
            </a:extLst>
          </p:cNvPr>
          <p:cNvPicPr>
            <a:picLocks noGrp="1" noChangeAspect="1"/>
          </p:cNvPicPr>
          <p:nvPr>
            <p:ph sz="half" idx="2"/>
          </p:nvPr>
        </p:nvPicPr>
        <p:blipFill>
          <a:blip r:embed="rId3"/>
          <a:stretch>
            <a:fillRect/>
          </a:stretch>
        </p:blipFill>
        <p:spPr>
          <a:xfrm>
            <a:off x="4916408" y="1057275"/>
            <a:ext cx="3729196" cy="4413250"/>
          </a:xfrm>
        </p:spPr>
      </p:pic>
      <p:sp>
        <p:nvSpPr>
          <p:cNvPr id="8" name="Rectangle 7">
            <a:extLst>
              <a:ext uri="{FF2B5EF4-FFF2-40B4-BE49-F238E27FC236}">
                <a16:creationId xmlns:a16="http://schemas.microsoft.com/office/drawing/2014/main" id="{1D300106-E054-304B-A83A-482ECECE3FFF}"/>
              </a:ext>
            </a:extLst>
          </p:cNvPr>
          <p:cNvSpPr/>
          <p:nvPr/>
        </p:nvSpPr>
        <p:spPr>
          <a:xfrm>
            <a:off x="181042" y="1487380"/>
            <a:ext cx="1338828" cy="923330"/>
          </a:xfrm>
          <a:prstGeom prst="rect">
            <a:avLst/>
          </a:prstGeom>
          <a:noFill/>
        </p:spPr>
        <p:txBody>
          <a:bodyPr wrap="none" lIns="91440" tIns="45720" rIns="91440" bIns="45720">
            <a:spAutoFit/>
          </a:bodyPr>
          <a:lstStyle/>
          <a:p>
            <a:pPr algn="ctr"/>
            <a:r>
              <a:rPr lang="en-US" sz="5400" kern="0" dirty="0">
                <a:ln w="0"/>
                <a:solidFill>
                  <a:prstClr val="black"/>
                </a:solidFill>
                <a:effectLst>
                  <a:outerShdw blurRad="38100" dist="19050" dir="2700000" algn="tl" rotWithShape="0">
                    <a:prstClr val="black">
                      <a:alpha val="40000"/>
                    </a:prstClr>
                  </a:outerShdw>
                </a:effectLst>
                <a:latin typeface="Arial"/>
                <a:cs typeface="Arial"/>
                <a:sym typeface="Arial"/>
              </a:rPr>
              <a:t>Koji</a:t>
            </a:r>
          </a:p>
        </p:txBody>
      </p:sp>
      <p:sp>
        <p:nvSpPr>
          <p:cNvPr id="9" name="Rectangle 8">
            <a:extLst>
              <a:ext uri="{FF2B5EF4-FFF2-40B4-BE49-F238E27FC236}">
                <a16:creationId xmlns:a16="http://schemas.microsoft.com/office/drawing/2014/main" id="{5F79245B-51C9-F346-8E91-401E5D048064}"/>
              </a:ext>
            </a:extLst>
          </p:cNvPr>
          <p:cNvSpPr/>
          <p:nvPr/>
        </p:nvSpPr>
        <p:spPr>
          <a:xfrm>
            <a:off x="3180119" y="870844"/>
            <a:ext cx="1810111" cy="1015663"/>
          </a:xfrm>
          <a:prstGeom prst="rect">
            <a:avLst/>
          </a:prstGeom>
        </p:spPr>
        <p:txBody>
          <a:bodyPr wrap="none">
            <a:spAutoFit/>
          </a:bodyPr>
          <a:lstStyle/>
          <a:p>
            <a:pPr algn="ctr"/>
            <a:r>
              <a:rPr lang="en-US" sz="6000" kern="0" dirty="0">
                <a:ln w="0"/>
                <a:solidFill>
                  <a:prstClr val="black"/>
                </a:solidFill>
                <a:effectLst>
                  <a:outerShdw blurRad="38100" dist="19050" dir="2700000" algn="tl" rotWithShape="0">
                    <a:prstClr val="black">
                      <a:alpha val="40000"/>
                    </a:prstClr>
                  </a:outerShdw>
                </a:effectLst>
                <a:latin typeface="Arial"/>
                <a:cs typeface="Arial"/>
                <a:sym typeface="Arial"/>
              </a:rPr>
              <a:t>Miso</a:t>
            </a:r>
          </a:p>
        </p:txBody>
      </p:sp>
      <p:sp>
        <p:nvSpPr>
          <p:cNvPr id="10" name="Rectangle 9">
            <a:extLst>
              <a:ext uri="{FF2B5EF4-FFF2-40B4-BE49-F238E27FC236}">
                <a16:creationId xmlns:a16="http://schemas.microsoft.com/office/drawing/2014/main" id="{E4D293B8-EDF1-6649-A987-BF00EC9DAA35}"/>
              </a:ext>
            </a:extLst>
          </p:cNvPr>
          <p:cNvSpPr/>
          <p:nvPr/>
        </p:nvSpPr>
        <p:spPr>
          <a:xfrm>
            <a:off x="4141838" y="1634209"/>
            <a:ext cx="774571" cy="369332"/>
          </a:xfrm>
          <a:prstGeom prst="rect">
            <a:avLst/>
          </a:prstGeom>
          <a:noFill/>
        </p:spPr>
        <p:txBody>
          <a:bodyPr wrap="none" lIns="91440" tIns="45720" rIns="91440" bIns="45720">
            <a:spAutoFit/>
          </a:bodyPr>
          <a:lstStyle/>
          <a:p>
            <a:pPr algn="ctr"/>
            <a:r>
              <a:rPr lang="en-US" kern="0" dirty="0">
                <a:ln w="0"/>
                <a:solidFill>
                  <a:prstClr val="black"/>
                </a:solidFill>
                <a:effectLst>
                  <a:outerShdw blurRad="38100" dist="19050" dir="2700000" algn="tl" rotWithShape="0">
                    <a:prstClr val="black">
                      <a:alpha val="40000"/>
                    </a:prstClr>
                  </a:outerShdw>
                </a:effectLst>
                <a:latin typeface="Arial"/>
                <a:cs typeface="Arial"/>
                <a:sym typeface="Arial"/>
              </a:rPr>
              <a:t>barrel</a:t>
            </a:r>
          </a:p>
        </p:txBody>
      </p:sp>
    </p:spTree>
    <p:extLst>
      <p:ext uri="{BB962C8B-B14F-4D97-AF65-F5344CB8AC3E}">
        <p14:creationId xmlns:p14="http://schemas.microsoft.com/office/powerpoint/2010/main" val="3572966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066318E-9DE7-BE40-A254-CFD125812BDD}"/>
              </a:ext>
            </a:extLst>
          </p:cNvPr>
          <p:cNvGraphicFramePr>
            <a:graphicFrameLocks noGrp="1"/>
          </p:cNvGraphicFramePr>
          <p:nvPr>
            <p:ph sz="half" idx="2"/>
            <p:extLst/>
          </p:nvPr>
        </p:nvGraphicFramePr>
        <p:xfrm>
          <a:off x="332509" y="1266493"/>
          <a:ext cx="4009293" cy="4303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76B987EE-608F-4548-940F-5D8ADE3B047B}"/>
              </a:ext>
            </a:extLst>
          </p:cNvPr>
          <p:cNvSpPr>
            <a:spLocks noGrp="1"/>
          </p:cNvSpPr>
          <p:nvPr>
            <p:ph sz="half" idx="1"/>
          </p:nvPr>
        </p:nvSpPr>
        <p:spPr>
          <a:xfrm>
            <a:off x="3891529" y="978743"/>
            <a:ext cx="5035062" cy="4591183"/>
          </a:xfrm>
        </p:spPr>
        <p:txBody>
          <a:bodyPr anchor="ctr">
            <a:noAutofit/>
          </a:bodyPr>
          <a:lstStyle/>
          <a:p>
            <a:pPr marL="0" indent="0">
              <a:buNone/>
            </a:pPr>
            <a:r>
              <a:rPr lang="en-US" sz="1200" b="1" dirty="0"/>
              <a:t>Ingredients: </a:t>
            </a:r>
            <a:r>
              <a:rPr lang="en-US" sz="1200" dirty="0"/>
              <a:t>A starch source (soybean, barley, rice, wheat, </a:t>
            </a:r>
            <a:r>
              <a:rPr lang="en-US" sz="1200" dirty="0" err="1"/>
              <a:t>etc</a:t>
            </a:r>
            <a:r>
              <a:rPr lang="en-US" sz="1200" dirty="0"/>
              <a:t>) + </a:t>
            </a:r>
            <a:r>
              <a:rPr lang="en-US" sz="1200" i="1" dirty="0"/>
              <a:t>Aspergillus </a:t>
            </a:r>
            <a:r>
              <a:rPr lang="en-US" sz="1200" i="1" dirty="0" err="1"/>
              <a:t>oryzae</a:t>
            </a:r>
            <a:r>
              <a:rPr lang="en-US" sz="1200" i="1" dirty="0"/>
              <a:t> (spores)</a:t>
            </a:r>
          </a:p>
          <a:p>
            <a:pPr marL="0" indent="0">
              <a:buNone/>
            </a:pPr>
            <a:r>
              <a:rPr lang="en-US" sz="1200" b="1" dirty="0"/>
              <a:t>Process:</a:t>
            </a:r>
            <a:r>
              <a:rPr lang="en-US" sz="1200" dirty="0"/>
              <a:t> The ingredients are all </a:t>
            </a:r>
            <a:r>
              <a:rPr lang="en-US" sz="1200" u="sng" dirty="0"/>
              <a:t>received</a:t>
            </a:r>
            <a:r>
              <a:rPr lang="en-US" sz="1200" dirty="0"/>
              <a:t> dry and </a:t>
            </a:r>
            <a:r>
              <a:rPr lang="en-US" sz="1200" u="sng" dirty="0"/>
              <a:t>stored</a:t>
            </a:r>
            <a:r>
              <a:rPr lang="en-US" sz="1200" dirty="0"/>
              <a:t> dry.</a:t>
            </a:r>
          </a:p>
          <a:p>
            <a:pPr marL="0" indent="0">
              <a:buNone/>
            </a:pPr>
            <a:r>
              <a:rPr lang="en-US" sz="1200" u="sng" dirty="0"/>
              <a:t>Preparation</a:t>
            </a:r>
            <a:r>
              <a:rPr lang="en-US" sz="1200" dirty="0"/>
              <a:t> involves soaking the grain(s) to begin softening them.</a:t>
            </a:r>
          </a:p>
          <a:p>
            <a:pPr marL="0" indent="0">
              <a:buNone/>
            </a:pPr>
            <a:r>
              <a:rPr lang="en-US" sz="1200" dirty="0"/>
              <a:t>Steam is used to cook the grains resulting in gelatinization.  This is needed to swell the starch grains and release the smaller chains of starch (pectin and amylopectin).  </a:t>
            </a:r>
          </a:p>
          <a:p>
            <a:pPr marL="0" indent="0">
              <a:buNone/>
            </a:pPr>
            <a:r>
              <a:rPr lang="en-US" sz="1200" dirty="0"/>
              <a:t>The steamed starch is cooled just to the point not to kill the mold spores.</a:t>
            </a:r>
          </a:p>
          <a:p>
            <a:pPr marL="0" indent="0">
              <a:buNone/>
            </a:pPr>
            <a:r>
              <a:rPr lang="en-US" sz="1200" b="1" u="sng" dirty="0"/>
              <a:t>Ferment.</a:t>
            </a:r>
            <a:r>
              <a:rPr lang="en-US" sz="1200" b="1" dirty="0"/>
              <a:t> </a:t>
            </a:r>
            <a:r>
              <a:rPr lang="en-US" sz="1200" dirty="0"/>
              <a:t> Spores of </a:t>
            </a:r>
            <a:r>
              <a:rPr lang="en-US" sz="1200" i="1" dirty="0"/>
              <a:t>Aspergillus </a:t>
            </a:r>
            <a:r>
              <a:rPr lang="en-US" sz="1200" i="1" dirty="0" err="1"/>
              <a:t>oryzae</a:t>
            </a:r>
            <a:r>
              <a:rPr lang="en-US" sz="1200" dirty="0"/>
              <a:t> or </a:t>
            </a:r>
            <a:r>
              <a:rPr lang="en-US" sz="1200" dirty="0" err="1"/>
              <a:t>koji</a:t>
            </a:r>
            <a:r>
              <a:rPr lang="en-US" sz="1200" dirty="0"/>
              <a:t>-kin are sprinkled onto the gelatinized starch.  The spores grow to produce a bed of mold usually under high humidity.  As the mold grows it produces high levels of amylases and proteinases (the enzymes needed to convert starch into sugars and break down proteins into amino acids).</a:t>
            </a:r>
          </a:p>
          <a:p>
            <a:pPr marL="0" indent="0" algn="ctr">
              <a:buNone/>
            </a:pPr>
            <a:r>
              <a:rPr lang="en-US" sz="1400" b="1" dirty="0"/>
              <a:t>Protein ⇢ amino acids (glutamate) </a:t>
            </a:r>
            <a:br>
              <a:rPr lang="en-US" sz="1400" b="1" dirty="0"/>
            </a:br>
            <a:r>
              <a:rPr lang="en-US" sz="1400" b="1" dirty="0"/>
              <a:t>Glutamate is the umami flavor!</a:t>
            </a:r>
          </a:p>
          <a:p>
            <a:pPr marL="0" indent="0">
              <a:buNone/>
            </a:pPr>
            <a:r>
              <a:rPr lang="en-US" sz="1200" b="1" u="sng" dirty="0"/>
              <a:t>Dry</a:t>
            </a:r>
            <a:r>
              <a:rPr lang="en-US" sz="1200" dirty="0"/>
              <a:t>.  The mold is allowed to dry out (reduced humidity) on the dried grains. The result is </a:t>
            </a:r>
            <a:r>
              <a:rPr lang="en-US" sz="1200" dirty="0" err="1"/>
              <a:t>koji</a:t>
            </a:r>
            <a:r>
              <a:rPr lang="en-US" sz="1200" dirty="0"/>
              <a:t>, the source of starch and protein degrading enzymes.  </a:t>
            </a:r>
            <a:r>
              <a:rPr lang="en-US" sz="1200" i="1" dirty="0"/>
              <a:t>When </a:t>
            </a:r>
            <a:r>
              <a:rPr lang="en-US" sz="1200" i="1" dirty="0" err="1"/>
              <a:t>koji</a:t>
            </a:r>
            <a:r>
              <a:rPr lang="en-US" sz="1200" i="1" dirty="0"/>
              <a:t> is used in product fermentations the enzymes are already present.  It is not expected that the </a:t>
            </a:r>
            <a:r>
              <a:rPr lang="en-US" sz="1200" i="1" dirty="0" err="1"/>
              <a:t>koji</a:t>
            </a:r>
            <a:r>
              <a:rPr lang="en-US" sz="1200" i="1" dirty="0"/>
              <a:t> needs to grow.</a:t>
            </a:r>
          </a:p>
        </p:txBody>
      </p:sp>
      <p:sp>
        <p:nvSpPr>
          <p:cNvPr id="7" name="Rectangle 6">
            <a:extLst>
              <a:ext uri="{FF2B5EF4-FFF2-40B4-BE49-F238E27FC236}">
                <a16:creationId xmlns:a16="http://schemas.microsoft.com/office/drawing/2014/main" id="{AB626752-0B93-C448-8550-DA109A7D892D}"/>
              </a:ext>
            </a:extLst>
          </p:cNvPr>
          <p:cNvSpPr/>
          <p:nvPr/>
        </p:nvSpPr>
        <p:spPr>
          <a:xfrm>
            <a:off x="1415165" y="921194"/>
            <a:ext cx="1338828" cy="923330"/>
          </a:xfrm>
          <a:prstGeom prst="rect">
            <a:avLst/>
          </a:prstGeom>
          <a:noFill/>
        </p:spPr>
        <p:txBody>
          <a:bodyPr wrap="none" lIns="91440" tIns="45720" rIns="91440" bIns="45720">
            <a:spAutoFit/>
          </a:bodyPr>
          <a:lstStyle/>
          <a:p>
            <a:pPr algn="ctr"/>
            <a:r>
              <a:rPr lang="en-US" sz="5400" kern="0" dirty="0">
                <a:ln w="0"/>
                <a:solidFill>
                  <a:prstClr val="black"/>
                </a:solidFill>
                <a:effectLst>
                  <a:outerShdw blurRad="38100" dist="19050" dir="2700000" algn="tl" rotWithShape="0">
                    <a:prstClr val="black">
                      <a:alpha val="40000"/>
                    </a:prstClr>
                  </a:outerShdw>
                </a:effectLst>
                <a:latin typeface="Arial"/>
                <a:cs typeface="Arial"/>
                <a:sym typeface="Arial"/>
              </a:rPr>
              <a:t>Koji</a:t>
            </a:r>
          </a:p>
        </p:txBody>
      </p:sp>
    </p:spTree>
    <p:extLst>
      <p:ext uri="{BB962C8B-B14F-4D97-AF65-F5344CB8AC3E}">
        <p14:creationId xmlns:p14="http://schemas.microsoft.com/office/powerpoint/2010/main" val="2406871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EA73157-6A2B-464A-A87A-0C6067DD74E1}"/>
              </a:ext>
            </a:extLst>
          </p:cNvPr>
          <p:cNvCxnSpPr/>
          <p:nvPr/>
        </p:nvCxnSpPr>
        <p:spPr>
          <a:xfrm>
            <a:off x="2417085" y="2408819"/>
            <a:ext cx="305554" cy="616135"/>
          </a:xfrm>
          <a:prstGeom prst="line">
            <a:avLst/>
          </a:prstGeom>
          <a:ln w="889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6B987EE-608F-4548-940F-5D8ADE3B047B}"/>
              </a:ext>
            </a:extLst>
          </p:cNvPr>
          <p:cNvSpPr>
            <a:spLocks noGrp="1"/>
          </p:cNvSpPr>
          <p:nvPr>
            <p:ph sz="half" idx="1"/>
          </p:nvPr>
        </p:nvSpPr>
        <p:spPr>
          <a:xfrm>
            <a:off x="3891529" y="978743"/>
            <a:ext cx="5035062" cy="4591183"/>
          </a:xfrm>
        </p:spPr>
        <p:txBody>
          <a:bodyPr anchor="ctr">
            <a:noAutofit/>
          </a:bodyPr>
          <a:lstStyle/>
          <a:p>
            <a:pPr marL="0" indent="0">
              <a:buNone/>
            </a:pPr>
            <a:r>
              <a:rPr lang="en-US" sz="1400" b="1" dirty="0"/>
              <a:t>Ingredients: </a:t>
            </a:r>
          </a:p>
          <a:p>
            <a:pPr marL="0" indent="0">
              <a:buNone/>
            </a:pPr>
            <a:r>
              <a:rPr lang="en-US" sz="1400" dirty="0"/>
              <a:t>Cooked soybeans, salt, water, and </a:t>
            </a:r>
            <a:r>
              <a:rPr lang="en-US" sz="1400" dirty="0" err="1"/>
              <a:t>koji</a:t>
            </a:r>
            <a:r>
              <a:rPr lang="en-US" sz="1400" dirty="0"/>
              <a:t>.  </a:t>
            </a:r>
          </a:p>
          <a:p>
            <a:pPr marL="0" indent="0">
              <a:buNone/>
            </a:pPr>
            <a:r>
              <a:rPr lang="en-US" sz="1400" b="1" dirty="0"/>
              <a:t>Process:</a:t>
            </a:r>
          </a:p>
          <a:p>
            <a:pPr marL="0" indent="0">
              <a:buNone/>
            </a:pPr>
            <a:r>
              <a:rPr lang="en-US" sz="1400" dirty="0"/>
              <a:t>The dry ingredients are all </a:t>
            </a:r>
            <a:r>
              <a:rPr lang="en-US" sz="1400" u="sng" dirty="0"/>
              <a:t>received</a:t>
            </a:r>
            <a:r>
              <a:rPr lang="en-US" sz="1400" dirty="0"/>
              <a:t> dry and </a:t>
            </a:r>
            <a:r>
              <a:rPr lang="en-US" sz="1400" u="sng" dirty="0"/>
              <a:t>stored</a:t>
            </a:r>
            <a:r>
              <a:rPr lang="en-US" sz="1400" dirty="0"/>
              <a:t> dry.  </a:t>
            </a:r>
          </a:p>
          <a:p>
            <a:pPr marL="0" indent="0">
              <a:buNone/>
            </a:pPr>
            <a:r>
              <a:rPr lang="en-US" sz="1400" u="sng" dirty="0"/>
              <a:t>Preparation</a:t>
            </a:r>
            <a:r>
              <a:rPr lang="en-US" sz="1400" dirty="0"/>
              <a:t> involves cooking soybeans to gelatinize the soybean starches. Salt is added to favor the correct natural fermentations.  Koji is added and the paste is held at warm temperatures to encourage enzymatic actions.</a:t>
            </a:r>
          </a:p>
          <a:p>
            <a:pPr marL="0" indent="0">
              <a:buNone/>
            </a:pPr>
            <a:r>
              <a:rPr lang="en-US" sz="1400" b="1" u="sng" dirty="0"/>
              <a:t>Ferment/Age.</a:t>
            </a:r>
            <a:r>
              <a:rPr lang="en-US" sz="1400" b="1" dirty="0"/>
              <a:t> </a:t>
            </a:r>
            <a:r>
              <a:rPr lang="en-US" sz="1400" dirty="0"/>
              <a:t> Koji enzymes break down the soybean proteins, starches, and fats into amino acids, sugars, and fatty acids. Sugars are degraded by bacteria such as </a:t>
            </a:r>
            <a:r>
              <a:rPr lang="en-US" sz="1400" i="1" dirty="0" err="1"/>
              <a:t>Pediococcus</a:t>
            </a:r>
            <a:r>
              <a:rPr lang="en-US" sz="1400" i="1" dirty="0"/>
              <a:t> </a:t>
            </a:r>
            <a:r>
              <a:rPr lang="en-US" sz="1400" i="1" dirty="0" err="1"/>
              <a:t>halophilus</a:t>
            </a:r>
            <a:r>
              <a:rPr lang="en-US" sz="1400" i="1" dirty="0"/>
              <a:t> </a:t>
            </a:r>
            <a:r>
              <a:rPr lang="en-US" sz="1400" dirty="0"/>
              <a:t>and </a:t>
            </a:r>
            <a:r>
              <a:rPr lang="en-US" sz="1400" i="1" dirty="0"/>
              <a:t>Lactobacillus </a:t>
            </a:r>
            <a:r>
              <a:rPr lang="en-US" sz="1400" i="1" dirty="0" err="1"/>
              <a:t>delbrueckii</a:t>
            </a:r>
            <a:r>
              <a:rPr lang="en-US" sz="1400" dirty="0"/>
              <a:t>, to form lactic acids (flavor and acidity). Yeasts turn sugars into alcohols for aroma.  The proteinases from </a:t>
            </a:r>
            <a:r>
              <a:rPr lang="en-US" sz="1400" dirty="0" err="1"/>
              <a:t>koji</a:t>
            </a:r>
            <a:r>
              <a:rPr lang="en-US" sz="1400" dirty="0"/>
              <a:t> break down amino acids into glutamate (umami).  </a:t>
            </a:r>
            <a:r>
              <a:rPr lang="en-US" sz="1400" i="1" dirty="0"/>
              <a:t>The longer the aging process the greater the flavor development</a:t>
            </a:r>
            <a:r>
              <a:rPr lang="en-US" sz="1400" dirty="0"/>
              <a:t>.</a:t>
            </a:r>
          </a:p>
          <a:p>
            <a:pPr marL="0" indent="0">
              <a:buNone/>
            </a:pPr>
            <a:r>
              <a:rPr lang="en-US" sz="1400" dirty="0"/>
              <a:t>As fermentation proceeds, liquids can be drained from the miso paste.  This is known as </a:t>
            </a:r>
            <a:r>
              <a:rPr lang="en-US" sz="1400" i="1" dirty="0"/>
              <a:t>traditional</a:t>
            </a:r>
            <a:r>
              <a:rPr lang="en-US" sz="1400" dirty="0"/>
              <a:t> tamari.  Modern tamari and soy sauce are processed derivatives of the natural tamari from miso.</a:t>
            </a:r>
          </a:p>
        </p:txBody>
      </p:sp>
      <p:graphicFrame>
        <p:nvGraphicFramePr>
          <p:cNvPr id="5" name="Content Placeholder 4">
            <a:extLst>
              <a:ext uri="{FF2B5EF4-FFF2-40B4-BE49-F238E27FC236}">
                <a16:creationId xmlns:a16="http://schemas.microsoft.com/office/drawing/2014/main" id="{1066318E-9DE7-BE40-A254-CFD125812BDD}"/>
              </a:ext>
            </a:extLst>
          </p:cNvPr>
          <p:cNvGraphicFramePr>
            <a:graphicFrameLocks noGrp="1"/>
          </p:cNvGraphicFramePr>
          <p:nvPr>
            <p:ph sz="half" idx="2"/>
            <p:extLst/>
          </p:nvPr>
        </p:nvGraphicFramePr>
        <p:xfrm>
          <a:off x="332509" y="1644904"/>
          <a:ext cx="4009293" cy="3527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AB626752-0B93-C448-8550-DA109A7D892D}"/>
              </a:ext>
            </a:extLst>
          </p:cNvPr>
          <p:cNvSpPr/>
          <p:nvPr/>
        </p:nvSpPr>
        <p:spPr>
          <a:xfrm>
            <a:off x="1261277" y="921194"/>
            <a:ext cx="1646605" cy="923330"/>
          </a:xfrm>
          <a:prstGeom prst="rect">
            <a:avLst/>
          </a:prstGeom>
          <a:noFill/>
        </p:spPr>
        <p:txBody>
          <a:bodyPr wrap="none" lIns="91440" tIns="45720" rIns="91440" bIns="45720">
            <a:spAutoFit/>
          </a:bodyPr>
          <a:lstStyle/>
          <a:p>
            <a:pPr algn="ctr"/>
            <a:r>
              <a:rPr lang="en-US" sz="5400" kern="0" dirty="0">
                <a:ln w="0"/>
                <a:solidFill>
                  <a:prstClr val="black"/>
                </a:solidFill>
                <a:effectLst>
                  <a:outerShdw blurRad="38100" dist="19050" dir="2700000" algn="tl" rotWithShape="0">
                    <a:prstClr val="black">
                      <a:alpha val="40000"/>
                    </a:prstClr>
                  </a:outerShdw>
                </a:effectLst>
                <a:latin typeface="Arial"/>
                <a:cs typeface="Arial"/>
                <a:sym typeface="Arial"/>
              </a:rPr>
              <a:t>Miso</a:t>
            </a:r>
          </a:p>
        </p:txBody>
      </p:sp>
      <p:grpSp>
        <p:nvGrpSpPr>
          <p:cNvPr id="6" name="Group 5">
            <a:extLst>
              <a:ext uri="{FF2B5EF4-FFF2-40B4-BE49-F238E27FC236}">
                <a16:creationId xmlns:a16="http://schemas.microsoft.com/office/drawing/2014/main" id="{50C83D12-95BB-2F45-A6C9-5A07FA6297C3}"/>
              </a:ext>
            </a:extLst>
          </p:cNvPr>
          <p:cNvGrpSpPr/>
          <p:nvPr/>
        </p:nvGrpSpPr>
        <p:grpSpPr>
          <a:xfrm>
            <a:off x="1951669" y="2229567"/>
            <a:ext cx="770971" cy="338667"/>
            <a:chOff x="2307799" y="492121"/>
            <a:chExt cx="770971" cy="338667"/>
          </a:xfrm>
        </p:grpSpPr>
        <p:sp>
          <p:nvSpPr>
            <p:cNvPr id="8" name="Rounded Rectangle 7">
              <a:extLst>
                <a:ext uri="{FF2B5EF4-FFF2-40B4-BE49-F238E27FC236}">
                  <a16:creationId xmlns:a16="http://schemas.microsoft.com/office/drawing/2014/main" id="{E0E2436F-C560-0F45-8BE9-7E49A242634C}"/>
                </a:ext>
              </a:extLst>
            </p:cNvPr>
            <p:cNvSpPr/>
            <p:nvPr/>
          </p:nvSpPr>
          <p:spPr>
            <a:xfrm>
              <a:off x="2307799" y="492121"/>
              <a:ext cx="770971" cy="33866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ounded Rectangle 4">
              <a:extLst>
                <a:ext uri="{FF2B5EF4-FFF2-40B4-BE49-F238E27FC236}">
                  <a16:creationId xmlns:a16="http://schemas.microsoft.com/office/drawing/2014/main" id="{FCE56014-EB9C-6747-B311-467B8E093B5F}"/>
                </a:ext>
              </a:extLst>
            </p:cNvPr>
            <p:cNvSpPr txBox="1"/>
            <p:nvPr/>
          </p:nvSpPr>
          <p:spPr>
            <a:xfrm>
              <a:off x="2307799" y="511959"/>
              <a:ext cx="761052" cy="3188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r>
                <a:rPr lang="en-US" sz="1400" dirty="0">
                  <a:solidFill>
                    <a:prstClr val="white"/>
                  </a:solidFill>
                  <a:latin typeface="Calibri" panose="020F0502020204030204"/>
                  <a:sym typeface="Arial"/>
                </a:rPr>
                <a:t>Tamari</a:t>
              </a:r>
            </a:p>
          </p:txBody>
        </p:sp>
      </p:grpSp>
    </p:spTree>
    <p:extLst>
      <p:ext uri="{BB962C8B-B14F-4D97-AF65-F5344CB8AC3E}">
        <p14:creationId xmlns:p14="http://schemas.microsoft.com/office/powerpoint/2010/main" val="29391247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C3B8827-C032-C349-B2FA-8A46F10D2229}"/>
              </a:ext>
            </a:extLst>
          </p:cNvPr>
          <p:cNvGraphicFramePr/>
          <p:nvPr>
            <p:extLst/>
          </p:nvPr>
        </p:nvGraphicFramePr>
        <p:xfrm>
          <a:off x="1445137" y="1623710"/>
          <a:ext cx="816565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674D3DF8-916E-5F4B-B1A2-544A839D6766}"/>
              </a:ext>
            </a:extLst>
          </p:cNvPr>
          <p:cNvSpPr/>
          <p:nvPr/>
        </p:nvSpPr>
        <p:spPr>
          <a:xfrm>
            <a:off x="3561896" y="909214"/>
            <a:ext cx="3804247" cy="584775"/>
          </a:xfrm>
          <a:prstGeom prst="rect">
            <a:avLst/>
          </a:prstGeom>
          <a:noFill/>
        </p:spPr>
        <p:txBody>
          <a:bodyPr wrap="none" lIns="91440" tIns="45720" rIns="91440" bIns="45720">
            <a:spAutoFit/>
          </a:bodyPr>
          <a:lstStyle/>
          <a:p>
            <a:pPr algn="ctr"/>
            <a:r>
              <a:rPr lang="en-US" sz="3200" i="1" kern="0" dirty="0">
                <a:ln w="0"/>
                <a:solidFill>
                  <a:srgbClr val="FF0000"/>
                </a:solidFill>
                <a:effectLst>
                  <a:outerShdw blurRad="38100" dist="19050" dir="2700000" algn="tl" rotWithShape="0">
                    <a:prstClr val="black">
                      <a:alpha val="40000"/>
                    </a:prstClr>
                  </a:outerShdw>
                </a:effectLst>
                <a:latin typeface="Arial"/>
                <a:cs typeface="Arial"/>
                <a:sym typeface="Arial"/>
              </a:rPr>
              <a:t>cured, fermented …</a:t>
            </a:r>
          </a:p>
        </p:txBody>
      </p:sp>
      <p:sp>
        <p:nvSpPr>
          <p:cNvPr id="5" name="Rectangle 4">
            <a:extLst>
              <a:ext uri="{FF2B5EF4-FFF2-40B4-BE49-F238E27FC236}">
                <a16:creationId xmlns:a16="http://schemas.microsoft.com/office/drawing/2014/main" id="{0D42D01F-C507-0040-AD24-EF44EA425599}"/>
              </a:ext>
            </a:extLst>
          </p:cNvPr>
          <p:cNvSpPr/>
          <p:nvPr/>
        </p:nvSpPr>
        <p:spPr>
          <a:xfrm>
            <a:off x="3962400" y="2469636"/>
            <a:ext cx="4572000" cy="646331"/>
          </a:xfrm>
          <a:prstGeom prst="rect">
            <a:avLst/>
          </a:prstGeom>
          <a:noFill/>
        </p:spPr>
        <p:txBody>
          <a:bodyPr wrap="square" lIns="91440" tIns="45720" rIns="91440" bIns="45720">
            <a:spAutoFit/>
          </a:bodyPr>
          <a:lstStyle/>
          <a:p>
            <a:pPr algn="ctr"/>
            <a:r>
              <a:rPr lang="en-US" kern="0" dirty="0">
                <a:ln w="0"/>
                <a:solidFill>
                  <a:prstClr val="black"/>
                </a:solidFill>
                <a:effectLst>
                  <a:outerShdw blurRad="38100" dist="19050" dir="2700000" algn="tl" rotWithShape="0">
                    <a:prstClr val="black">
                      <a:alpha val="40000"/>
                    </a:prstClr>
                  </a:outerShdw>
                </a:effectLst>
                <a:latin typeface="Arial"/>
                <a:cs typeface="Arial"/>
                <a:sym typeface="Arial"/>
              </a:rPr>
              <a:t>USDA: dried to MPR 1.9:1 = shelf stable</a:t>
            </a:r>
          </a:p>
          <a:p>
            <a:pPr algn="ctr"/>
            <a:r>
              <a:rPr lang="en-US" kern="0" dirty="0">
                <a:ln w="0"/>
                <a:solidFill>
                  <a:prstClr val="black"/>
                </a:solidFill>
                <a:effectLst>
                  <a:outerShdw blurRad="38100" dist="19050" dir="2700000" algn="tl" rotWithShape="0">
                    <a:prstClr val="black">
                      <a:alpha val="40000"/>
                    </a:prstClr>
                  </a:outerShdw>
                </a:effectLst>
                <a:latin typeface="Arial"/>
                <a:cs typeface="Arial"/>
                <a:sym typeface="Arial"/>
              </a:rPr>
              <a:t>Food Code: ≤ 0.85 </a:t>
            </a:r>
            <a:r>
              <a:rPr lang="en-US" kern="0" dirty="0" err="1">
                <a:ln w="0"/>
                <a:solidFill>
                  <a:prstClr val="black"/>
                </a:solidFill>
                <a:effectLst>
                  <a:outerShdw blurRad="38100" dist="19050" dir="2700000" algn="tl" rotWithShape="0">
                    <a:prstClr val="black">
                      <a:alpha val="40000"/>
                    </a:prstClr>
                  </a:outerShdw>
                </a:effectLst>
                <a:latin typeface="Arial"/>
                <a:cs typeface="Arial"/>
                <a:sym typeface="Arial"/>
              </a:rPr>
              <a:t>aW</a:t>
            </a:r>
            <a:endParaRPr lang="en-US" kern="0" dirty="0">
              <a:ln w="0"/>
              <a:solidFill>
                <a:prstClr val="black"/>
              </a:solidFill>
              <a:effectLst>
                <a:outerShdw blurRad="38100" dist="19050" dir="2700000" algn="tl" rotWithShape="0">
                  <a:prstClr val="black">
                    <a:alpha val="40000"/>
                  </a:prstClr>
                </a:outerShdw>
              </a:effectLst>
              <a:latin typeface="Arial"/>
              <a:cs typeface="Arial"/>
              <a:sym typeface="Arial"/>
            </a:endParaRPr>
          </a:p>
        </p:txBody>
      </p:sp>
      <p:sp>
        <p:nvSpPr>
          <p:cNvPr id="6" name="Rectangle 5">
            <a:extLst>
              <a:ext uri="{FF2B5EF4-FFF2-40B4-BE49-F238E27FC236}">
                <a16:creationId xmlns:a16="http://schemas.microsoft.com/office/drawing/2014/main" id="{6B0CDFF9-62A1-074B-9576-7422F05E943A}"/>
              </a:ext>
            </a:extLst>
          </p:cNvPr>
          <p:cNvSpPr/>
          <p:nvPr/>
        </p:nvSpPr>
        <p:spPr>
          <a:xfrm>
            <a:off x="3962400" y="5041380"/>
            <a:ext cx="4572000" cy="646331"/>
          </a:xfrm>
          <a:prstGeom prst="rect">
            <a:avLst/>
          </a:prstGeom>
          <a:noFill/>
        </p:spPr>
        <p:txBody>
          <a:bodyPr wrap="square" lIns="91440" tIns="45720" rIns="91440" bIns="45720">
            <a:spAutoFit/>
          </a:bodyPr>
          <a:lstStyle/>
          <a:p>
            <a:pPr algn="ctr"/>
            <a:r>
              <a:rPr lang="en-US" kern="0" dirty="0">
                <a:ln w="0"/>
                <a:solidFill>
                  <a:prstClr val="black"/>
                </a:solidFill>
                <a:effectLst>
                  <a:outerShdw blurRad="38100" dist="19050" dir="2700000" algn="tl" rotWithShape="0">
                    <a:prstClr val="black">
                      <a:alpha val="40000"/>
                    </a:prstClr>
                  </a:outerShdw>
                </a:effectLst>
                <a:latin typeface="Arial"/>
                <a:cs typeface="Arial"/>
                <a:sym typeface="Arial"/>
              </a:rPr>
              <a:t>USDA: pH ≤ 4.5 &amp; </a:t>
            </a:r>
            <a:r>
              <a:rPr lang="en-US" kern="0" dirty="0" err="1">
                <a:ln w="0"/>
                <a:solidFill>
                  <a:prstClr val="black"/>
                </a:solidFill>
                <a:effectLst>
                  <a:outerShdw blurRad="38100" dist="19050" dir="2700000" algn="tl" rotWithShape="0">
                    <a:prstClr val="black">
                      <a:alpha val="40000"/>
                    </a:prstClr>
                  </a:outerShdw>
                </a:effectLst>
                <a:latin typeface="Arial"/>
                <a:cs typeface="Arial"/>
                <a:sym typeface="Arial"/>
              </a:rPr>
              <a:t>aW</a:t>
            </a:r>
            <a:r>
              <a:rPr lang="en-US" kern="0" dirty="0">
                <a:ln w="0"/>
                <a:solidFill>
                  <a:prstClr val="black"/>
                </a:solidFill>
                <a:effectLst>
                  <a:outerShdw blurRad="38100" dist="19050" dir="2700000" algn="tl" rotWithShape="0">
                    <a:prstClr val="black">
                      <a:alpha val="40000"/>
                    </a:prstClr>
                  </a:outerShdw>
                </a:effectLst>
                <a:latin typeface="Arial"/>
                <a:cs typeface="Arial"/>
                <a:sym typeface="Arial"/>
              </a:rPr>
              <a:t> ≤ 0.91 = shelf stable</a:t>
            </a:r>
          </a:p>
          <a:p>
            <a:pPr algn="ctr"/>
            <a:r>
              <a:rPr lang="en-US" kern="0" dirty="0">
                <a:ln w="0"/>
                <a:solidFill>
                  <a:prstClr val="black"/>
                </a:solidFill>
                <a:effectLst>
                  <a:outerShdw blurRad="38100" dist="19050" dir="2700000" algn="tl" rotWithShape="0">
                    <a:prstClr val="black">
                      <a:alpha val="40000"/>
                    </a:prstClr>
                  </a:outerShdw>
                </a:effectLst>
                <a:latin typeface="Arial"/>
                <a:cs typeface="Arial"/>
                <a:sym typeface="Arial"/>
              </a:rPr>
              <a:t>Food Code: ≤ 0.85 </a:t>
            </a:r>
            <a:r>
              <a:rPr lang="en-US" kern="0" dirty="0" err="1">
                <a:ln w="0"/>
                <a:solidFill>
                  <a:prstClr val="black"/>
                </a:solidFill>
                <a:effectLst>
                  <a:outerShdw blurRad="38100" dist="19050" dir="2700000" algn="tl" rotWithShape="0">
                    <a:prstClr val="black">
                      <a:alpha val="40000"/>
                    </a:prstClr>
                  </a:outerShdw>
                </a:effectLst>
                <a:latin typeface="Arial"/>
                <a:cs typeface="Arial"/>
                <a:sym typeface="Arial"/>
              </a:rPr>
              <a:t>aW</a:t>
            </a:r>
            <a:endParaRPr lang="en-US" kern="0" dirty="0">
              <a:ln w="0"/>
              <a:solidFill>
                <a:prstClr val="black"/>
              </a:solidFill>
              <a:effectLst>
                <a:outerShdw blurRad="38100" dist="19050" dir="2700000" algn="tl" rotWithShape="0">
                  <a:prstClr val="black">
                    <a:alpha val="40000"/>
                  </a:prstClr>
                </a:outerShdw>
              </a:effectLst>
              <a:latin typeface="Arial"/>
              <a:cs typeface="Arial"/>
              <a:sym typeface="Arial"/>
            </a:endParaRPr>
          </a:p>
        </p:txBody>
      </p:sp>
    </p:spTree>
    <p:extLst>
      <p:ext uri="{BB962C8B-B14F-4D97-AF65-F5344CB8AC3E}">
        <p14:creationId xmlns:p14="http://schemas.microsoft.com/office/powerpoint/2010/main" val="3741469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416D22-2A98-8B42-90CF-7B2DD0C657B0}"/>
              </a:ext>
            </a:extLst>
          </p:cNvPr>
          <p:cNvSpPr>
            <a:spLocks noGrp="1"/>
          </p:cNvSpPr>
          <p:nvPr>
            <p:ph sz="half" idx="1"/>
          </p:nvPr>
        </p:nvSpPr>
        <p:spPr/>
        <p:txBody>
          <a:bodyPr>
            <a:normAutofit/>
          </a:bodyPr>
          <a:lstStyle/>
          <a:p>
            <a:r>
              <a:rPr lang="en-US" b="1" u="sng" dirty="0"/>
              <a:t>Italian-type</a:t>
            </a:r>
          </a:p>
          <a:p>
            <a:r>
              <a:rPr lang="en-US" dirty="0"/>
              <a:t>Salami</a:t>
            </a:r>
          </a:p>
          <a:p>
            <a:r>
              <a:rPr lang="en-US" dirty="0"/>
              <a:t>Genoa </a:t>
            </a:r>
            <a:r>
              <a:rPr lang="en-US" dirty="0" err="1"/>
              <a:t>salmi</a:t>
            </a:r>
            <a:endParaRPr lang="en-US" dirty="0"/>
          </a:p>
          <a:p>
            <a:r>
              <a:rPr lang="en-US" dirty="0" err="1"/>
              <a:t>Coppa</a:t>
            </a:r>
            <a:endParaRPr lang="en-US" dirty="0"/>
          </a:p>
          <a:p>
            <a:r>
              <a:rPr lang="en-US" dirty="0" err="1"/>
              <a:t>Soppreseta</a:t>
            </a:r>
            <a:endParaRPr lang="en-US" dirty="0"/>
          </a:p>
          <a:p>
            <a:r>
              <a:rPr lang="en-US" dirty="0"/>
              <a:t>Toscana</a:t>
            </a:r>
          </a:p>
          <a:p>
            <a:r>
              <a:rPr lang="en-US" dirty="0"/>
              <a:t>Pancetta</a:t>
            </a:r>
          </a:p>
          <a:p>
            <a:r>
              <a:rPr lang="en-US" dirty="0"/>
              <a:t>Prosciutto</a:t>
            </a:r>
          </a:p>
          <a:p>
            <a:r>
              <a:rPr lang="en-US" dirty="0"/>
              <a:t>Pepperoni</a:t>
            </a:r>
          </a:p>
          <a:p>
            <a:r>
              <a:rPr lang="en-US" dirty="0" err="1"/>
              <a:t>Breseola</a:t>
            </a:r>
            <a:endParaRPr lang="en-US" dirty="0"/>
          </a:p>
          <a:p>
            <a:r>
              <a:rPr lang="en-US" b="1" u="sng" dirty="0"/>
              <a:t>S. European type</a:t>
            </a:r>
          </a:p>
          <a:p>
            <a:r>
              <a:rPr lang="en-US" dirty="0" err="1"/>
              <a:t>Saucisson</a:t>
            </a:r>
            <a:endParaRPr lang="en-US" dirty="0"/>
          </a:p>
          <a:p>
            <a:r>
              <a:rPr lang="en-US" dirty="0" err="1"/>
              <a:t>Fuet</a:t>
            </a:r>
            <a:endParaRPr lang="en-US" dirty="0"/>
          </a:p>
          <a:p>
            <a:r>
              <a:rPr lang="en-US" dirty="0"/>
              <a:t>Chorizo</a:t>
            </a:r>
          </a:p>
          <a:p>
            <a:r>
              <a:rPr lang="en-US" dirty="0" err="1"/>
              <a:t>Soujoul</a:t>
            </a:r>
            <a:r>
              <a:rPr lang="en-US" dirty="0"/>
              <a:t> (Turkish)</a:t>
            </a:r>
          </a:p>
        </p:txBody>
      </p:sp>
      <p:sp>
        <p:nvSpPr>
          <p:cNvPr id="3" name="Content Placeholder 2">
            <a:extLst>
              <a:ext uri="{FF2B5EF4-FFF2-40B4-BE49-F238E27FC236}">
                <a16:creationId xmlns:a16="http://schemas.microsoft.com/office/drawing/2014/main" id="{0F4D0EF5-DB0D-2D45-BAC2-A655D3332A24}"/>
              </a:ext>
            </a:extLst>
          </p:cNvPr>
          <p:cNvSpPr>
            <a:spLocks noGrp="1"/>
          </p:cNvSpPr>
          <p:nvPr>
            <p:ph sz="half" idx="2"/>
          </p:nvPr>
        </p:nvSpPr>
        <p:spPr/>
        <p:txBody>
          <a:bodyPr>
            <a:normAutofit/>
          </a:bodyPr>
          <a:lstStyle/>
          <a:p>
            <a:r>
              <a:rPr lang="en-US" b="1" u="sng" dirty="0"/>
              <a:t>Germanic type</a:t>
            </a:r>
          </a:p>
          <a:p>
            <a:r>
              <a:rPr lang="en-US" dirty="0"/>
              <a:t>Summer sausage</a:t>
            </a:r>
          </a:p>
          <a:p>
            <a:r>
              <a:rPr lang="en-US" dirty="0" err="1"/>
              <a:t>Thuringer</a:t>
            </a:r>
            <a:endParaRPr lang="en-US" dirty="0"/>
          </a:p>
          <a:p>
            <a:r>
              <a:rPr lang="en-US" dirty="0"/>
              <a:t>Hard </a:t>
            </a:r>
            <a:r>
              <a:rPr lang="en-US" dirty="0" err="1"/>
              <a:t>salmi</a:t>
            </a:r>
            <a:endParaRPr lang="en-US" dirty="0"/>
          </a:p>
          <a:p>
            <a:r>
              <a:rPr lang="en-US" dirty="0"/>
              <a:t>Cervelat</a:t>
            </a:r>
          </a:p>
          <a:p>
            <a:r>
              <a:rPr lang="en-US" dirty="0" err="1"/>
              <a:t>Landjager</a:t>
            </a:r>
            <a:endParaRPr lang="en-US" dirty="0"/>
          </a:p>
          <a:p>
            <a:r>
              <a:rPr lang="en-US" dirty="0"/>
              <a:t>Lebanon bologna</a:t>
            </a:r>
          </a:p>
          <a:p>
            <a:r>
              <a:rPr lang="en-US" dirty="0" err="1"/>
              <a:t>Baquette</a:t>
            </a:r>
            <a:r>
              <a:rPr lang="en-US" dirty="0"/>
              <a:t> salami</a:t>
            </a:r>
          </a:p>
          <a:p>
            <a:r>
              <a:rPr lang="en-US" dirty="0"/>
              <a:t>Westphalia salami</a:t>
            </a:r>
          </a:p>
          <a:p>
            <a:r>
              <a:rPr lang="en-US" dirty="0" err="1"/>
              <a:t>Teewurst</a:t>
            </a:r>
            <a:endParaRPr lang="en-US" dirty="0"/>
          </a:p>
          <a:p>
            <a:r>
              <a:rPr lang="en-US" dirty="0" err="1"/>
              <a:t>Schlackwurst</a:t>
            </a:r>
            <a:endParaRPr lang="en-US" dirty="0"/>
          </a:p>
          <a:p>
            <a:r>
              <a:rPr lang="en-US" dirty="0"/>
              <a:t>+300-400 more of various recipes</a:t>
            </a:r>
          </a:p>
          <a:p>
            <a:endParaRPr lang="en-US" dirty="0"/>
          </a:p>
          <a:p>
            <a:endParaRPr lang="en-US" dirty="0"/>
          </a:p>
        </p:txBody>
      </p:sp>
    </p:spTree>
    <p:extLst>
      <p:ext uri="{BB962C8B-B14F-4D97-AF65-F5344CB8AC3E}">
        <p14:creationId xmlns:p14="http://schemas.microsoft.com/office/powerpoint/2010/main" val="4217421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066318E-9DE7-BE40-A254-CFD125812BDD}"/>
              </a:ext>
            </a:extLst>
          </p:cNvPr>
          <p:cNvGraphicFramePr>
            <a:graphicFrameLocks noGrp="1"/>
          </p:cNvGraphicFramePr>
          <p:nvPr>
            <p:ph sz="half" idx="2"/>
            <p:extLst/>
          </p:nvPr>
        </p:nvGraphicFramePr>
        <p:xfrm>
          <a:off x="210589" y="1644903"/>
          <a:ext cx="4009293" cy="3925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76B987EE-608F-4548-940F-5D8ADE3B047B}"/>
              </a:ext>
            </a:extLst>
          </p:cNvPr>
          <p:cNvSpPr>
            <a:spLocks noGrp="1"/>
          </p:cNvSpPr>
          <p:nvPr>
            <p:ph sz="half" idx="1"/>
          </p:nvPr>
        </p:nvSpPr>
        <p:spPr>
          <a:xfrm>
            <a:off x="3891529" y="978743"/>
            <a:ext cx="5035062" cy="4591183"/>
          </a:xfrm>
        </p:spPr>
        <p:txBody>
          <a:bodyPr anchor="ctr">
            <a:noAutofit/>
          </a:bodyPr>
          <a:lstStyle/>
          <a:p>
            <a:pPr marL="0" indent="0">
              <a:buNone/>
            </a:pPr>
            <a:r>
              <a:rPr lang="en-US" sz="1200" b="1" dirty="0"/>
              <a:t>Ingredients: </a:t>
            </a:r>
          </a:p>
          <a:p>
            <a:pPr marL="0" indent="0">
              <a:buNone/>
            </a:pPr>
            <a:r>
              <a:rPr lang="en-US" sz="1200" dirty="0"/>
              <a:t>Pork, beef, other meats, spices, casings; cure mix (nitrites)</a:t>
            </a:r>
          </a:p>
          <a:p>
            <a:pPr marL="0" indent="0">
              <a:buNone/>
            </a:pPr>
            <a:r>
              <a:rPr lang="en-US" sz="1200" b="1" dirty="0"/>
              <a:t>Process:</a:t>
            </a:r>
            <a:r>
              <a:rPr lang="en-US" sz="1200" dirty="0"/>
              <a:t> </a:t>
            </a:r>
          </a:p>
          <a:p>
            <a:pPr marL="0" indent="0">
              <a:buNone/>
            </a:pPr>
            <a:r>
              <a:rPr lang="en-US" sz="1200" dirty="0"/>
              <a:t>The ingredients are all </a:t>
            </a:r>
            <a:r>
              <a:rPr lang="en-US" sz="1200" u="sng" dirty="0"/>
              <a:t>received</a:t>
            </a:r>
            <a:r>
              <a:rPr lang="en-US" sz="1200" dirty="0"/>
              <a:t> cold and </a:t>
            </a:r>
            <a:r>
              <a:rPr lang="en-US" sz="1200" u="sng" dirty="0"/>
              <a:t>stored</a:t>
            </a:r>
            <a:r>
              <a:rPr lang="en-US" sz="1200" dirty="0"/>
              <a:t> cold (refrigerated).  Note trichinae concerns for pork and correct nitrite usage concerns.</a:t>
            </a:r>
          </a:p>
          <a:p>
            <a:pPr marL="0" indent="0">
              <a:buNone/>
            </a:pPr>
            <a:r>
              <a:rPr lang="en-US" sz="1200" u="sng" dirty="0"/>
              <a:t>Preparation</a:t>
            </a:r>
            <a:r>
              <a:rPr lang="en-US" sz="1200" dirty="0"/>
              <a:t> involves grinding and blending.  Each variety will have a preferred grind coarseness.  Metzger’s typically add ice during grinding to keep the meat cool.  After grinding spices, </a:t>
            </a:r>
            <a:r>
              <a:rPr lang="en-US" sz="1200" dirty="0" err="1"/>
              <a:t>etc</a:t>
            </a:r>
            <a:r>
              <a:rPr lang="en-US" sz="1200" dirty="0"/>
              <a:t> are mixed in. Should have meat out ≤ 2 h until inoculated.  Generally, a purchased lactic acid bacterial starter is added to provide the fermentation.</a:t>
            </a:r>
          </a:p>
          <a:p>
            <a:pPr marL="0" indent="0">
              <a:buNone/>
            </a:pPr>
            <a:r>
              <a:rPr lang="en-US" sz="1200" b="1" u="sng" dirty="0"/>
              <a:t>Stuffing</a:t>
            </a:r>
            <a:r>
              <a:rPr lang="en-US" sz="1200" dirty="0"/>
              <a:t> sausage  into casings follows the grinding and mixing steps.</a:t>
            </a:r>
          </a:p>
          <a:p>
            <a:pPr marL="0" indent="0">
              <a:buNone/>
            </a:pPr>
            <a:r>
              <a:rPr lang="en-US" sz="1200" b="1" u="sng" dirty="0"/>
              <a:t>Ferment.</a:t>
            </a:r>
            <a:r>
              <a:rPr lang="en-US" sz="1200" b="1" dirty="0"/>
              <a:t> </a:t>
            </a:r>
            <a:r>
              <a:rPr lang="en-US" sz="1200" dirty="0"/>
              <a:t> The meat is fermented at approx. 110F (varies) to pH 5.3 to inhibit </a:t>
            </a:r>
            <a:r>
              <a:rPr lang="en-US" sz="1200" i="1" dirty="0"/>
              <a:t>S. aureus (</a:t>
            </a:r>
            <a:r>
              <a:rPr lang="en-US" sz="1200" dirty="0"/>
              <a:t>toxin</a:t>
            </a:r>
            <a:r>
              <a:rPr lang="en-US" sz="1200" i="1" dirty="0"/>
              <a:t>)</a:t>
            </a:r>
            <a:r>
              <a:rPr lang="en-US" sz="1200" dirty="0"/>
              <a:t>, then to its target product level.  Degree hours are used here.</a:t>
            </a:r>
          </a:p>
          <a:p>
            <a:pPr marL="0" indent="0">
              <a:buNone/>
            </a:pPr>
            <a:r>
              <a:rPr lang="en-US" sz="1200" dirty="0"/>
              <a:t>Optionally, some sausages are smoke flavored.</a:t>
            </a:r>
          </a:p>
          <a:p>
            <a:pPr marL="0" indent="0">
              <a:buNone/>
            </a:pPr>
            <a:r>
              <a:rPr lang="en-US" sz="1200" b="1" u="sng" dirty="0"/>
              <a:t>Dry.</a:t>
            </a:r>
            <a:r>
              <a:rPr lang="en-US" sz="1200" b="1" dirty="0"/>
              <a:t> </a:t>
            </a:r>
            <a:r>
              <a:rPr lang="en-US" sz="1200" dirty="0"/>
              <a:t> After fermentation, the cured, fermented sausage is aged until it dries to the desired finished water activity.  Many will develop a white mold on the casing (not a concern).</a:t>
            </a:r>
          </a:p>
          <a:p>
            <a:pPr marL="0" indent="0">
              <a:buNone/>
            </a:pPr>
            <a:r>
              <a:rPr lang="en-US" sz="1200" b="1" u="sng" dirty="0"/>
              <a:t>Packaging. </a:t>
            </a:r>
            <a:r>
              <a:rPr lang="en-US" sz="1200" dirty="0"/>
              <a:t>Note that the USDA permits (and encourages) vacuum packaging of semi dry fermented sausages, especially those sliced.</a:t>
            </a:r>
          </a:p>
        </p:txBody>
      </p:sp>
      <p:sp>
        <p:nvSpPr>
          <p:cNvPr id="7" name="Rectangle 6">
            <a:extLst>
              <a:ext uri="{FF2B5EF4-FFF2-40B4-BE49-F238E27FC236}">
                <a16:creationId xmlns:a16="http://schemas.microsoft.com/office/drawing/2014/main" id="{AB626752-0B93-C448-8550-DA109A7D892D}"/>
              </a:ext>
            </a:extLst>
          </p:cNvPr>
          <p:cNvSpPr/>
          <p:nvPr/>
        </p:nvSpPr>
        <p:spPr>
          <a:xfrm>
            <a:off x="626487" y="921194"/>
            <a:ext cx="2916183" cy="923330"/>
          </a:xfrm>
          <a:prstGeom prst="rect">
            <a:avLst/>
          </a:prstGeom>
          <a:noFill/>
        </p:spPr>
        <p:txBody>
          <a:bodyPr wrap="none" lIns="91440" tIns="45720" rIns="91440" bIns="45720">
            <a:spAutoFit/>
          </a:bodyPr>
          <a:lstStyle/>
          <a:p>
            <a:pPr algn="ctr"/>
            <a:r>
              <a:rPr lang="en-US" sz="5400" kern="0" dirty="0">
                <a:ln w="0"/>
                <a:solidFill>
                  <a:prstClr val="black"/>
                </a:solidFill>
                <a:effectLst>
                  <a:outerShdw blurRad="38100" dist="19050" dir="2700000" algn="tl" rotWithShape="0">
                    <a:prstClr val="black">
                      <a:alpha val="40000"/>
                    </a:prstClr>
                  </a:outerShdw>
                </a:effectLst>
                <a:latin typeface="Arial"/>
                <a:cs typeface="Arial"/>
                <a:sym typeface="Arial"/>
              </a:rPr>
              <a:t>Sausage</a:t>
            </a:r>
          </a:p>
        </p:txBody>
      </p:sp>
      <p:sp>
        <p:nvSpPr>
          <p:cNvPr id="2" name="TextBox 1">
            <a:extLst>
              <a:ext uri="{FF2B5EF4-FFF2-40B4-BE49-F238E27FC236}">
                <a16:creationId xmlns:a16="http://schemas.microsoft.com/office/drawing/2014/main" id="{97C1EF8D-26F3-1D48-ACD4-92A9A1552527}"/>
              </a:ext>
            </a:extLst>
          </p:cNvPr>
          <p:cNvSpPr txBox="1"/>
          <p:nvPr/>
        </p:nvSpPr>
        <p:spPr>
          <a:xfrm>
            <a:off x="1377505" y="1004046"/>
            <a:ext cx="1675459" cy="307777"/>
          </a:xfrm>
          <a:prstGeom prst="rect">
            <a:avLst/>
          </a:prstGeom>
          <a:noFill/>
        </p:spPr>
        <p:txBody>
          <a:bodyPr wrap="none" rtlCol="0">
            <a:spAutoFit/>
          </a:bodyPr>
          <a:lstStyle/>
          <a:p>
            <a:r>
              <a:rPr lang="en-US" sz="1400" i="1" kern="0" dirty="0">
                <a:solidFill>
                  <a:srgbClr val="000000"/>
                </a:solidFill>
                <a:latin typeface="Arial"/>
                <a:cs typeface="Arial"/>
                <a:sym typeface="Arial"/>
              </a:rPr>
              <a:t>Cured, fermented, </a:t>
            </a:r>
          </a:p>
        </p:txBody>
      </p:sp>
      <p:sp>
        <p:nvSpPr>
          <p:cNvPr id="4" name="TextBox 3">
            <a:extLst>
              <a:ext uri="{FF2B5EF4-FFF2-40B4-BE49-F238E27FC236}">
                <a16:creationId xmlns:a16="http://schemas.microsoft.com/office/drawing/2014/main" id="{2EC334E0-DF2C-3A4C-8B88-13DD87527D54}"/>
              </a:ext>
            </a:extLst>
          </p:cNvPr>
          <p:cNvSpPr txBox="1"/>
          <p:nvPr/>
        </p:nvSpPr>
        <p:spPr>
          <a:xfrm>
            <a:off x="0" y="5652777"/>
            <a:ext cx="9144000" cy="307777"/>
          </a:xfrm>
          <a:prstGeom prst="rect">
            <a:avLst/>
          </a:prstGeom>
          <a:noFill/>
        </p:spPr>
        <p:txBody>
          <a:bodyPr wrap="square" rtlCol="0">
            <a:spAutoFit/>
          </a:bodyPr>
          <a:lstStyle/>
          <a:p>
            <a:pPr algn="ctr"/>
            <a:r>
              <a:rPr lang="en-US" sz="1400" b="1" kern="0" dirty="0">
                <a:solidFill>
                  <a:srgbClr val="000000"/>
                </a:solidFill>
                <a:latin typeface="Arial"/>
                <a:cs typeface="Arial"/>
                <a:sym typeface="Arial"/>
              </a:rPr>
              <a:t>USDA performance standards (log reductions of </a:t>
            </a:r>
            <a:r>
              <a:rPr lang="en-US" sz="1400" b="1" i="1" kern="0" dirty="0">
                <a:solidFill>
                  <a:srgbClr val="000000"/>
                </a:solidFill>
                <a:latin typeface="Arial"/>
                <a:cs typeface="Arial"/>
                <a:sym typeface="Arial"/>
              </a:rPr>
              <a:t>E. coli </a:t>
            </a:r>
            <a:r>
              <a:rPr lang="en-US" sz="1400" b="1" kern="0" dirty="0">
                <a:solidFill>
                  <a:srgbClr val="000000"/>
                </a:solidFill>
                <a:latin typeface="Arial"/>
                <a:cs typeface="Arial"/>
                <a:sym typeface="Arial"/>
              </a:rPr>
              <a:t>O157, </a:t>
            </a:r>
            <a:r>
              <a:rPr lang="en-US" sz="1400" b="1" i="1" kern="0" dirty="0">
                <a:solidFill>
                  <a:srgbClr val="000000"/>
                </a:solidFill>
                <a:latin typeface="Arial"/>
                <a:cs typeface="Arial"/>
                <a:sym typeface="Arial"/>
              </a:rPr>
              <a:t>Salmonella</a:t>
            </a:r>
            <a:r>
              <a:rPr lang="en-US" sz="1400" b="1" kern="0" dirty="0">
                <a:solidFill>
                  <a:srgbClr val="000000"/>
                </a:solidFill>
                <a:latin typeface="Arial"/>
                <a:cs typeface="Arial"/>
                <a:sym typeface="Arial"/>
              </a:rPr>
              <a:t>, and </a:t>
            </a:r>
            <a:r>
              <a:rPr lang="en-US" sz="1400" b="1" i="1" kern="0" dirty="0">
                <a:solidFill>
                  <a:srgbClr val="000000"/>
                </a:solidFill>
                <a:latin typeface="Arial"/>
                <a:cs typeface="Arial"/>
                <a:sym typeface="Arial"/>
              </a:rPr>
              <a:t>L. monocytogenes</a:t>
            </a:r>
            <a:r>
              <a:rPr lang="en-US" sz="1400" b="1" kern="0" dirty="0">
                <a:solidFill>
                  <a:srgbClr val="000000"/>
                </a:solidFill>
                <a:latin typeface="Arial"/>
                <a:cs typeface="Arial"/>
                <a:sym typeface="Arial"/>
              </a:rPr>
              <a:t>).</a:t>
            </a:r>
          </a:p>
        </p:txBody>
      </p:sp>
      <p:sp>
        <p:nvSpPr>
          <p:cNvPr id="6" name="TextBox 5">
            <a:extLst>
              <a:ext uri="{FF2B5EF4-FFF2-40B4-BE49-F238E27FC236}">
                <a16:creationId xmlns:a16="http://schemas.microsoft.com/office/drawing/2014/main" id="{AFC8FABA-18C3-C447-A3E4-96091C2B0AEA}"/>
              </a:ext>
            </a:extLst>
          </p:cNvPr>
          <p:cNvSpPr txBox="1"/>
          <p:nvPr/>
        </p:nvSpPr>
        <p:spPr>
          <a:xfrm>
            <a:off x="2580141" y="2997335"/>
            <a:ext cx="1175322" cy="276999"/>
          </a:xfrm>
          <a:prstGeom prst="rect">
            <a:avLst/>
          </a:prstGeom>
          <a:noFill/>
        </p:spPr>
        <p:txBody>
          <a:bodyPr wrap="none" rtlCol="0">
            <a:spAutoFit/>
          </a:bodyPr>
          <a:lstStyle/>
          <a:p>
            <a:r>
              <a:rPr lang="en-US" sz="1200" kern="0" dirty="0">
                <a:solidFill>
                  <a:srgbClr val="000000"/>
                </a:solidFill>
                <a:latin typeface="Arial"/>
                <a:cs typeface="Arial"/>
                <a:sym typeface="Arial"/>
              </a:rPr>
              <a:t>≥ 130F ≥ 30 m</a:t>
            </a:r>
          </a:p>
        </p:txBody>
      </p:sp>
      <p:sp>
        <p:nvSpPr>
          <p:cNvPr id="8" name="TextBox 7">
            <a:extLst>
              <a:ext uri="{FF2B5EF4-FFF2-40B4-BE49-F238E27FC236}">
                <a16:creationId xmlns:a16="http://schemas.microsoft.com/office/drawing/2014/main" id="{80193B37-0E9A-3742-ACBA-E705F5911FD5}"/>
              </a:ext>
            </a:extLst>
          </p:cNvPr>
          <p:cNvSpPr txBox="1"/>
          <p:nvPr/>
        </p:nvSpPr>
        <p:spPr>
          <a:xfrm>
            <a:off x="2578539" y="4427144"/>
            <a:ext cx="1176925" cy="276999"/>
          </a:xfrm>
          <a:prstGeom prst="rect">
            <a:avLst/>
          </a:prstGeom>
          <a:noFill/>
        </p:spPr>
        <p:txBody>
          <a:bodyPr wrap="none" rtlCol="0">
            <a:spAutoFit/>
          </a:bodyPr>
          <a:lstStyle/>
          <a:p>
            <a:r>
              <a:rPr lang="en-US" sz="1200" kern="0" dirty="0" err="1">
                <a:solidFill>
                  <a:srgbClr val="000000"/>
                </a:solidFill>
                <a:latin typeface="Arial"/>
                <a:cs typeface="Arial"/>
                <a:sym typeface="Arial"/>
              </a:rPr>
              <a:t>aW</a:t>
            </a:r>
            <a:r>
              <a:rPr lang="en-US" sz="1200" kern="0" dirty="0">
                <a:solidFill>
                  <a:srgbClr val="000000"/>
                </a:solidFill>
                <a:latin typeface="Arial"/>
                <a:cs typeface="Arial"/>
                <a:sym typeface="Arial"/>
              </a:rPr>
              <a:t> / pH target</a:t>
            </a:r>
          </a:p>
        </p:txBody>
      </p:sp>
      <p:sp>
        <p:nvSpPr>
          <p:cNvPr id="9" name="TextBox 8">
            <a:extLst>
              <a:ext uri="{FF2B5EF4-FFF2-40B4-BE49-F238E27FC236}">
                <a16:creationId xmlns:a16="http://schemas.microsoft.com/office/drawing/2014/main" id="{3F10B8CB-C08A-D445-872E-C06D3261C1CA}"/>
              </a:ext>
            </a:extLst>
          </p:cNvPr>
          <p:cNvSpPr txBox="1"/>
          <p:nvPr/>
        </p:nvSpPr>
        <p:spPr>
          <a:xfrm>
            <a:off x="1681724" y="5157247"/>
            <a:ext cx="1191352" cy="276999"/>
          </a:xfrm>
          <a:prstGeom prst="rect">
            <a:avLst/>
          </a:prstGeom>
          <a:noFill/>
        </p:spPr>
        <p:txBody>
          <a:bodyPr wrap="none" rtlCol="0">
            <a:spAutoFit/>
          </a:bodyPr>
          <a:lstStyle/>
          <a:p>
            <a:r>
              <a:rPr lang="en-US" sz="1200" kern="0" dirty="0">
                <a:solidFill>
                  <a:srgbClr val="000000"/>
                </a:solidFill>
                <a:latin typeface="Arial"/>
                <a:cs typeface="Arial"/>
                <a:sym typeface="Arial"/>
              </a:rPr>
              <a:t>pH ≤ 5.3 </a:t>
            </a:r>
            <a:r>
              <a:rPr lang="en-US" sz="1200" kern="0" dirty="0" err="1">
                <a:solidFill>
                  <a:srgbClr val="000000"/>
                </a:solidFill>
                <a:latin typeface="Arial"/>
                <a:cs typeface="Arial"/>
                <a:sym typeface="Arial"/>
              </a:rPr>
              <a:t>deg</a:t>
            </a:r>
            <a:r>
              <a:rPr lang="en-US" sz="1200" kern="0" dirty="0">
                <a:solidFill>
                  <a:srgbClr val="000000"/>
                </a:solidFill>
                <a:latin typeface="Arial"/>
                <a:cs typeface="Arial"/>
                <a:sym typeface="Arial"/>
              </a:rPr>
              <a:t> h</a:t>
            </a:r>
          </a:p>
        </p:txBody>
      </p:sp>
    </p:spTree>
    <p:extLst>
      <p:ext uri="{BB962C8B-B14F-4D97-AF65-F5344CB8AC3E}">
        <p14:creationId xmlns:p14="http://schemas.microsoft.com/office/powerpoint/2010/main" val="2113864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Housekeeping Items</a:t>
            </a:r>
          </a:p>
        </p:txBody>
      </p:sp>
      <p:sp>
        <p:nvSpPr>
          <p:cNvPr id="3" name="Text Placeholder 2"/>
          <p:cNvSpPr>
            <a:spLocks noGrp="1"/>
          </p:cNvSpPr>
          <p:nvPr>
            <p:ph type="body" idx="1"/>
          </p:nvPr>
        </p:nvSpPr>
        <p:spPr>
          <a:xfrm>
            <a:off x="304800" y="1752599"/>
            <a:ext cx="8458200" cy="4927169"/>
          </a:xfrm>
        </p:spPr>
        <p:txBody>
          <a:bodyPr>
            <a:noAutofit/>
          </a:bodyPr>
          <a:lstStyle/>
          <a:p>
            <a:pPr marL="0" indent="0">
              <a:spcBef>
                <a:spcPts val="0"/>
              </a:spcBef>
              <a:buNone/>
            </a:pPr>
            <a:r>
              <a:rPr lang="en-US" sz="4400" dirty="0"/>
              <a:t>A link to the recorded webinar will be emailed to all participants. This recording and past food safety sharing sessions can also be found the NACCHO website:</a:t>
            </a:r>
          </a:p>
          <a:p>
            <a:pPr>
              <a:spcBef>
                <a:spcPts val="0"/>
              </a:spcBef>
            </a:pPr>
            <a:endParaRPr lang="en-US" sz="3200" dirty="0"/>
          </a:p>
          <a:p>
            <a:pPr marL="0" indent="0">
              <a:spcBef>
                <a:spcPts val="0"/>
              </a:spcBef>
              <a:buNone/>
            </a:pPr>
            <a:r>
              <a:rPr lang="en-US" dirty="0">
                <a:hlinkClick r:id="rId4"/>
              </a:rPr>
              <a:t>http://www.naccho.org/programs/environmental-health/hazards/food-safety/</a:t>
            </a:r>
            <a:r>
              <a:rPr lang="en-US" dirty="0"/>
              <a:t> </a:t>
            </a:r>
            <a:endParaRPr lang="en-US" sz="4000" dirty="0"/>
          </a:p>
        </p:txBody>
      </p:sp>
    </p:spTree>
    <p:custDataLst>
      <p:tags r:id="rId1"/>
    </p:custDataLst>
    <p:extLst>
      <p:ext uri="{BB962C8B-B14F-4D97-AF65-F5344CB8AC3E}">
        <p14:creationId xmlns:p14="http://schemas.microsoft.com/office/powerpoint/2010/main" val="2754166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C3B8827-C032-C349-B2FA-8A46F10D2229}"/>
              </a:ext>
            </a:extLst>
          </p:cNvPr>
          <p:cNvGraphicFramePr/>
          <p:nvPr>
            <p:extLst/>
          </p:nvPr>
        </p:nvGraphicFramePr>
        <p:xfrm>
          <a:off x="1170177" y="1360920"/>
          <a:ext cx="816565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B223797B-5EC8-EF42-9FDC-4278B7366DAF}"/>
              </a:ext>
            </a:extLst>
          </p:cNvPr>
          <p:cNvSpPr/>
          <p:nvPr/>
        </p:nvSpPr>
        <p:spPr>
          <a:xfrm>
            <a:off x="9797468" y="3574802"/>
            <a:ext cx="726482" cy="707886"/>
          </a:xfrm>
          <a:prstGeom prst="rect">
            <a:avLst/>
          </a:prstGeom>
          <a:noFill/>
        </p:spPr>
        <p:txBody>
          <a:bodyPr wrap="none" lIns="91440" tIns="45720" rIns="91440" bIns="45720">
            <a:spAutoFit/>
          </a:bodyPr>
          <a:lstStyle/>
          <a:p>
            <a:pPr algn="ctr"/>
            <a:r>
              <a:rPr lang="en-US" sz="2000" kern="0" dirty="0">
                <a:ln w="0"/>
                <a:solidFill>
                  <a:prstClr val="black"/>
                </a:solidFill>
                <a:effectLst>
                  <a:outerShdw blurRad="38100" dist="19050" dir="2700000" algn="tl" rotWithShape="0">
                    <a:prstClr val="black">
                      <a:alpha val="40000"/>
                    </a:prstClr>
                  </a:outerShdw>
                </a:effectLst>
                <a:latin typeface="Arial"/>
                <a:cs typeface="Arial"/>
                <a:sym typeface="Arial"/>
              </a:rPr>
              <a:t>beer</a:t>
            </a:r>
          </a:p>
          <a:p>
            <a:pPr algn="ctr"/>
            <a:r>
              <a:rPr lang="en-US" sz="2000" kern="0" dirty="0">
                <a:ln w="0"/>
                <a:solidFill>
                  <a:prstClr val="black"/>
                </a:solidFill>
                <a:effectLst>
                  <a:outerShdw blurRad="38100" dist="19050" dir="2700000" algn="tl" rotWithShape="0">
                    <a:prstClr val="black">
                      <a:alpha val="40000"/>
                    </a:prstClr>
                  </a:outerShdw>
                </a:effectLst>
                <a:latin typeface="Arial"/>
                <a:cs typeface="Arial"/>
                <a:sym typeface="Arial"/>
              </a:rPr>
              <a:t>sake</a:t>
            </a:r>
          </a:p>
        </p:txBody>
      </p:sp>
      <p:sp>
        <p:nvSpPr>
          <p:cNvPr id="5" name="Rectangle 4">
            <a:extLst>
              <a:ext uri="{FF2B5EF4-FFF2-40B4-BE49-F238E27FC236}">
                <a16:creationId xmlns:a16="http://schemas.microsoft.com/office/drawing/2014/main" id="{4B4901B4-B3BF-E145-A448-2E84B656E7FF}"/>
              </a:ext>
            </a:extLst>
          </p:cNvPr>
          <p:cNvSpPr/>
          <p:nvPr/>
        </p:nvSpPr>
        <p:spPr>
          <a:xfrm>
            <a:off x="9816651" y="2290846"/>
            <a:ext cx="811440" cy="400110"/>
          </a:xfrm>
          <a:prstGeom prst="rect">
            <a:avLst/>
          </a:prstGeom>
          <a:noFill/>
        </p:spPr>
        <p:txBody>
          <a:bodyPr wrap="none" lIns="91440" tIns="45720" rIns="91440" bIns="45720">
            <a:spAutoFit/>
          </a:bodyPr>
          <a:lstStyle/>
          <a:p>
            <a:pPr algn="ctr"/>
            <a:r>
              <a:rPr lang="en-US" sz="2000" kern="0" dirty="0">
                <a:ln w="0"/>
                <a:solidFill>
                  <a:prstClr val="black"/>
                </a:solidFill>
                <a:effectLst>
                  <a:outerShdw blurRad="38100" dist="19050" dir="2700000" algn="tl" rotWithShape="0">
                    <a:prstClr val="black">
                      <a:alpha val="40000"/>
                    </a:prstClr>
                  </a:outerShdw>
                </a:effectLst>
                <a:latin typeface="Arial"/>
                <a:cs typeface="Arial"/>
                <a:sym typeface="Arial"/>
              </a:rPr>
              <a:t>paste</a:t>
            </a:r>
          </a:p>
        </p:txBody>
      </p:sp>
      <p:sp>
        <p:nvSpPr>
          <p:cNvPr id="3" name="Rectangle 2">
            <a:extLst>
              <a:ext uri="{FF2B5EF4-FFF2-40B4-BE49-F238E27FC236}">
                <a16:creationId xmlns:a16="http://schemas.microsoft.com/office/drawing/2014/main" id="{30237926-9F8C-8341-A102-CFC4F7C794F1}"/>
              </a:ext>
            </a:extLst>
          </p:cNvPr>
          <p:cNvSpPr/>
          <p:nvPr/>
        </p:nvSpPr>
        <p:spPr>
          <a:xfrm>
            <a:off x="9290018" y="1360920"/>
            <a:ext cx="1382110" cy="707886"/>
          </a:xfrm>
          <a:prstGeom prst="rect">
            <a:avLst/>
          </a:prstGeom>
        </p:spPr>
        <p:txBody>
          <a:bodyPr wrap="none">
            <a:spAutoFit/>
          </a:bodyPr>
          <a:lstStyle/>
          <a:p>
            <a:pPr algn="r"/>
            <a:r>
              <a:rPr lang="en-US" sz="2000" kern="0" dirty="0">
                <a:ln w="0"/>
                <a:solidFill>
                  <a:prstClr val="black"/>
                </a:solidFill>
                <a:effectLst>
                  <a:outerShdw blurRad="38100" dist="19050" dir="2700000" algn="tl" rotWithShape="0">
                    <a:prstClr val="black">
                      <a:alpha val="40000"/>
                    </a:prstClr>
                  </a:outerShdw>
                </a:effectLst>
                <a:latin typeface="Arial"/>
                <a:cs typeface="Arial"/>
                <a:sym typeface="Arial"/>
              </a:rPr>
              <a:t>soy sauce</a:t>
            </a:r>
          </a:p>
          <a:p>
            <a:pPr algn="r"/>
            <a:r>
              <a:rPr lang="en-US" sz="2000" kern="0" dirty="0">
                <a:ln w="0"/>
                <a:solidFill>
                  <a:prstClr val="black"/>
                </a:solidFill>
                <a:effectLst>
                  <a:outerShdw blurRad="38100" dist="19050" dir="2700000" algn="tl" rotWithShape="0">
                    <a:prstClr val="black">
                      <a:alpha val="40000"/>
                    </a:prstClr>
                  </a:outerShdw>
                </a:effectLst>
                <a:latin typeface="Arial"/>
                <a:cs typeface="Arial"/>
                <a:sym typeface="Arial"/>
              </a:rPr>
              <a:t>tamari</a:t>
            </a:r>
          </a:p>
        </p:txBody>
      </p:sp>
      <p:sp>
        <p:nvSpPr>
          <p:cNvPr id="6" name="TextBox 5">
            <a:extLst>
              <a:ext uri="{FF2B5EF4-FFF2-40B4-BE49-F238E27FC236}">
                <a16:creationId xmlns:a16="http://schemas.microsoft.com/office/drawing/2014/main" id="{13E42299-83D9-D747-86E5-94B0B22DC9BE}"/>
              </a:ext>
            </a:extLst>
          </p:cNvPr>
          <p:cNvSpPr txBox="1"/>
          <p:nvPr/>
        </p:nvSpPr>
        <p:spPr>
          <a:xfrm>
            <a:off x="3604867" y="4215837"/>
            <a:ext cx="1622560" cy="261610"/>
          </a:xfrm>
          <a:prstGeom prst="rect">
            <a:avLst/>
          </a:prstGeom>
          <a:noFill/>
        </p:spPr>
        <p:txBody>
          <a:bodyPr wrap="none" rtlCol="0">
            <a:spAutoFit/>
          </a:bodyPr>
          <a:lstStyle/>
          <a:p>
            <a:r>
              <a:rPr lang="en-US" sz="1100" i="1" kern="0" dirty="0">
                <a:solidFill>
                  <a:srgbClr val="000000"/>
                </a:solidFill>
                <a:latin typeface="Arial"/>
                <a:cs typeface="Arial"/>
                <a:sym typeface="Arial"/>
              </a:rPr>
              <a:t>not a true fermentation</a:t>
            </a:r>
          </a:p>
        </p:txBody>
      </p:sp>
      <p:sp>
        <p:nvSpPr>
          <p:cNvPr id="7" name="TextBox 6">
            <a:extLst>
              <a:ext uri="{FF2B5EF4-FFF2-40B4-BE49-F238E27FC236}">
                <a16:creationId xmlns:a16="http://schemas.microsoft.com/office/drawing/2014/main" id="{2DB3B371-4532-BA43-8527-B98DC09FA32D}"/>
              </a:ext>
            </a:extLst>
          </p:cNvPr>
          <p:cNvSpPr txBox="1"/>
          <p:nvPr/>
        </p:nvSpPr>
        <p:spPr>
          <a:xfrm>
            <a:off x="3611392" y="3131310"/>
            <a:ext cx="2286203" cy="261610"/>
          </a:xfrm>
          <a:prstGeom prst="rect">
            <a:avLst/>
          </a:prstGeom>
          <a:noFill/>
        </p:spPr>
        <p:txBody>
          <a:bodyPr wrap="none" rtlCol="0">
            <a:spAutoFit/>
          </a:bodyPr>
          <a:lstStyle/>
          <a:p>
            <a:r>
              <a:rPr lang="en-US" sz="1100" i="1" kern="0" dirty="0">
                <a:solidFill>
                  <a:srgbClr val="000000"/>
                </a:solidFill>
                <a:latin typeface="Arial"/>
                <a:cs typeface="Arial"/>
                <a:sym typeface="Arial"/>
              </a:rPr>
              <a:t>&gt; 10% salt required ↓ pathogens</a:t>
            </a:r>
          </a:p>
        </p:txBody>
      </p:sp>
    </p:spTree>
    <p:extLst>
      <p:ext uri="{BB962C8B-B14F-4D97-AF65-F5344CB8AC3E}">
        <p14:creationId xmlns:p14="http://schemas.microsoft.com/office/powerpoint/2010/main" val="25821436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graphicFrame>
        <p:nvGraphicFramePr>
          <p:cNvPr id="844" name="Shape 844"/>
          <p:cNvGraphicFramePr/>
          <p:nvPr>
            <p:extLst/>
          </p:nvPr>
        </p:nvGraphicFramePr>
        <p:xfrm>
          <a:off x="683569" y="2363302"/>
          <a:ext cx="1744275" cy="2899800"/>
        </p:xfrm>
        <a:graphic>
          <a:graphicData uri="http://schemas.openxmlformats.org/drawingml/2006/table">
            <a:tbl>
              <a:tblPr firstRow="1" bandRow="1">
                <a:noFill/>
              </a:tblPr>
              <a:tblGrid>
                <a:gridCol w="199550">
                  <a:extLst>
                    <a:ext uri="{9D8B030D-6E8A-4147-A177-3AD203B41FA5}">
                      <a16:colId xmlns:a16="http://schemas.microsoft.com/office/drawing/2014/main" val="20000"/>
                    </a:ext>
                  </a:extLst>
                </a:gridCol>
                <a:gridCol w="1345175">
                  <a:extLst>
                    <a:ext uri="{9D8B030D-6E8A-4147-A177-3AD203B41FA5}">
                      <a16:colId xmlns:a16="http://schemas.microsoft.com/office/drawing/2014/main" val="20001"/>
                    </a:ext>
                  </a:extLst>
                </a:gridCol>
                <a:gridCol w="199550">
                  <a:extLst>
                    <a:ext uri="{9D8B030D-6E8A-4147-A177-3AD203B41FA5}">
                      <a16:colId xmlns:a16="http://schemas.microsoft.com/office/drawing/2014/main" val="20002"/>
                    </a:ext>
                  </a:extLst>
                </a:gridCol>
              </a:tblGrid>
              <a:tr h="609475">
                <a:tc>
                  <a:txBody>
                    <a:bodyPr/>
                    <a:lstStyle/>
                    <a:p>
                      <a:pPr marL="0" marR="0" lvl="0" indent="0" algn="l" rtl="0">
                        <a:spcBef>
                          <a:spcPts val="0"/>
                        </a:spcBef>
                        <a:buSzPct val="25000"/>
                        <a:buNone/>
                      </a:pPr>
                      <a:endParaRPr sz="1100" u="none" strike="noStrike" cap="none">
                        <a:latin typeface="Arial"/>
                        <a:ea typeface="Arial"/>
                        <a:cs typeface="Arial"/>
                        <a:sym typeface="Arial"/>
                      </a:endParaRPr>
                    </a:p>
                  </a:txBody>
                  <a:tcPr marL="87075" marR="87075" marT="43525" marB="43525">
                    <a:lnL w="19050" cap="flat" cmpd="sng">
                      <a:solidFill>
                        <a:srgbClr val="32AEB8"/>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solidFill>
                        <a:srgbClr val="32AEB8"/>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7F7F7F"/>
                        </a:buClr>
                        <a:buSzPct val="25000"/>
                        <a:buFont typeface="Arial"/>
                        <a:buNone/>
                      </a:pPr>
                      <a:r>
                        <a:rPr lang="en-US" sz="3400" b="1" u="none" strike="noStrike" cap="none">
                          <a:solidFill>
                            <a:srgbClr val="7F7F7F"/>
                          </a:solidFill>
                          <a:latin typeface="Arial"/>
                          <a:ea typeface="Arial"/>
                          <a:cs typeface="Arial"/>
                          <a:sym typeface="Arial"/>
                        </a:rPr>
                        <a:t>A</a:t>
                      </a:r>
                      <a:endParaRPr lang="en" sz="3400" b="1" u="none" strike="noStrike" cap="none">
                        <a:solidFill>
                          <a:srgbClr val="7F7F7F"/>
                        </a:solidFill>
                        <a:latin typeface="Arial"/>
                        <a:ea typeface="Arial"/>
                        <a:cs typeface="Arial"/>
                        <a:sym typeface="Arial"/>
                      </a:endParaRPr>
                    </a:p>
                  </a:txBody>
                  <a:tcPr marL="87075" marR="87075" marT="43525" marB="435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solidFill>
                        <a:srgbClr val="32AEB8"/>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100" u="none" strike="noStrike" cap="none">
                        <a:solidFill>
                          <a:srgbClr val="7F7F7F"/>
                        </a:solidFill>
                        <a:latin typeface="Arial"/>
                        <a:ea typeface="Arial"/>
                        <a:cs typeface="Arial"/>
                        <a:sym typeface="Arial"/>
                      </a:endParaRPr>
                    </a:p>
                  </a:txBody>
                  <a:tcPr marL="87075" marR="87075" marT="43525" marB="43525">
                    <a:lnL w="9525" cap="flat" cmpd="sng">
                      <a:solidFill>
                        <a:srgbClr val="000000">
                          <a:alpha val="0"/>
                        </a:srgbClr>
                      </a:solidFill>
                      <a:prstDash val="solid"/>
                      <a:round/>
                      <a:headEnd type="none" w="med" len="med"/>
                      <a:tailEnd type="none" w="med" len="med"/>
                    </a:lnL>
                    <a:lnR w="19050" cap="flat" cmpd="sng">
                      <a:solidFill>
                        <a:srgbClr val="32AEB8"/>
                      </a:solidFill>
                      <a:prstDash val="solid"/>
                      <a:round/>
                      <a:headEnd type="none" w="med" len="med"/>
                      <a:tailEnd type="none" w="med" len="med"/>
                    </a:lnR>
                    <a:lnT w="19050" cap="flat" cmpd="sng">
                      <a:solidFill>
                        <a:srgbClr val="32AEB8"/>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extLst>
                  <a:ext uri="{0D108BD9-81ED-4DB2-BD59-A6C34878D82A}">
                    <a16:rowId xmlns:a16="http://schemas.microsoft.com/office/drawing/2014/main" val="10000"/>
                  </a:ext>
                </a:extLst>
              </a:tr>
              <a:tr h="303225">
                <a:tc>
                  <a:txBody>
                    <a:bodyPr/>
                    <a:lstStyle/>
                    <a:p>
                      <a:pPr marL="0" marR="0" lvl="0" indent="0" algn="l" rtl="0">
                        <a:spcBef>
                          <a:spcPts val="0"/>
                        </a:spcBef>
                        <a:buSzPct val="25000"/>
                        <a:buNone/>
                      </a:pPr>
                      <a:endParaRPr sz="1300" b="1" u="none" strike="noStrike" cap="none">
                        <a:solidFill>
                          <a:schemeClr val="lt1"/>
                        </a:solidFill>
                        <a:latin typeface="Arial"/>
                        <a:ea typeface="Arial"/>
                        <a:cs typeface="Arial"/>
                        <a:sym typeface="Arial"/>
                      </a:endParaRPr>
                    </a:p>
                  </a:txBody>
                  <a:tcPr marL="87075" marR="87075" marT="43525" marB="43525">
                    <a:lnL w="19050" cap="flat" cmpd="sng">
                      <a:solidFill>
                        <a:srgbClr val="32AEB8"/>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32AEB8"/>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US" sz="1300" b="1" u="none" strike="noStrike" cap="none">
                          <a:solidFill>
                            <a:schemeClr val="lt1"/>
                          </a:solidFill>
                          <a:latin typeface="Arial"/>
                          <a:ea typeface="Arial"/>
                          <a:cs typeface="Arial"/>
                          <a:sym typeface="Arial"/>
                        </a:rPr>
                        <a:t>Heat Nut Milk</a:t>
                      </a:r>
                      <a:endParaRPr lang="en" sz="1300" b="1" u="none" strike="noStrike" cap="none">
                        <a:solidFill>
                          <a:schemeClr val="lt1"/>
                        </a:solidFill>
                        <a:latin typeface="Arial"/>
                        <a:ea typeface="Arial"/>
                        <a:cs typeface="Arial"/>
                        <a:sym typeface="Arial"/>
                      </a:endParaRPr>
                    </a:p>
                  </a:txBody>
                  <a:tcPr marL="87075" marR="87075" marT="43525" marB="435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32AEB8"/>
                    </a:solidFill>
                  </a:tcPr>
                </a:tc>
                <a:tc>
                  <a:txBody>
                    <a:bodyPr/>
                    <a:lstStyle/>
                    <a:p>
                      <a:pPr marL="0" marR="0" lvl="0" indent="0" algn="l" rtl="0">
                        <a:spcBef>
                          <a:spcPts val="0"/>
                        </a:spcBef>
                        <a:buSzPct val="25000"/>
                        <a:buNone/>
                      </a:pPr>
                      <a:endParaRPr sz="1300" b="1" u="none" strike="noStrike" cap="none">
                        <a:solidFill>
                          <a:schemeClr val="lt1"/>
                        </a:solidFill>
                        <a:latin typeface="Arial"/>
                        <a:ea typeface="Arial"/>
                        <a:cs typeface="Arial"/>
                        <a:sym typeface="Arial"/>
                      </a:endParaRPr>
                    </a:p>
                  </a:txBody>
                  <a:tcPr marL="87075" marR="87075" marT="43525" marB="43525">
                    <a:lnL w="9525" cap="flat" cmpd="sng">
                      <a:solidFill>
                        <a:srgbClr val="000000">
                          <a:alpha val="0"/>
                        </a:srgbClr>
                      </a:solidFill>
                      <a:prstDash val="solid"/>
                      <a:round/>
                      <a:headEnd type="none" w="med" len="med"/>
                      <a:tailEnd type="none" w="med" len="med"/>
                    </a:lnL>
                    <a:lnR w="19050" cap="flat" cmpd="sng">
                      <a:solidFill>
                        <a:srgbClr val="32AEB8"/>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32AEB8"/>
                    </a:solidFill>
                  </a:tcPr>
                </a:tc>
                <a:extLst>
                  <a:ext uri="{0D108BD9-81ED-4DB2-BD59-A6C34878D82A}">
                    <a16:rowId xmlns:a16="http://schemas.microsoft.com/office/drawing/2014/main" val="10001"/>
                  </a:ext>
                </a:extLst>
              </a:tr>
              <a:tr h="303225">
                <a:tc>
                  <a:txBody>
                    <a:bodyPr/>
                    <a:lstStyle/>
                    <a:p>
                      <a:pPr marL="0" marR="0" lvl="0" indent="0" algn="l" rtl="0">
                        <a:spcBef>
                          <a:spcPts val="0"/>
                        </a:spcBef>
                        <a:buSzPct val="25000"/>
                        <a:buNone/>
                      </a:pPr>
                      <a:endParaRPr sz="1100" u="none" strike="noStrike" cap="none">
                        <a:latin typeface="Arial"/>
                        <a:ea typeface="Arial"/>
                        <a:cs typeface="Arial"/>
                        <a:sym typeface="Arial"/>
                      </a:endParaRPr>
                    </a:p>
                  </a:txBody>
                  <a:tcPr marL="87075" marR="87075" marT="43525" marB="43525">
                    <a:lnL w="19050" cap="flat" cmpd="sng">
                      <a:solidFill>
                        <a:srgbClr val="32AEB8"/>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3F3F3F"/>
                        </a:buClr>
                        <a:buSzPct val="25000"/>
                        <a:buFont typeface="Arial"/>
                        <a:buNone/>
                      </a:pPr>
                      <a:r>
                        <a:rPr lang="en-US" sz="1100"/>
                        <a:t>≥</a:t>
                      </a:r>
                      <a:r>
                        <a:rPr lang="en-US" sz="1100" u="none" strike="noStrike" cap="none">
                          <a:solidFill>
                            <a:srgbClr val="3F3F3F"/>
                          </a:solidFill>
                          <a:latin typeface="Arial"/>
                          <a:ea typeface="Arial"/>
                          <a:cs typeface="Arial"/>
                          <a:sym typeface="Arial"/>
                        </a:rPr>
                        <a:t> 145ºF 30 m</a:t>
                      </a:r>
                      <a:endParaRPr lang="en" sz="1100" u="none" strike="noStrike" cap="none">
                        <a:solidFill>
                          <a:srgbClr val="3F3F3F"/>
                        </a:solidFill>
                        <a:latin typeface="Arial"/>
                        <a:ea typeface="Arial"/>
                        <a:cs typeface="Arial"/>
                        <a:sym typeface="Arial"/>
                      </a:endParaRPr>
                    </a:p>
                  </a:txBody>
                  <a:tcPr marL="87075" marR="87075" marT="43525" marB="435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100" u="none" strike="noStrike" cap="none">
                        <a:solidFill>
                          <a:srgbClr val="7F7F7F"/>
                        </a:solidFill>
                        <a:latin typeface="Arial"/>
                        <a:ea typeface="Arial"/>
                        <a:cs typeface="Arial"/>
                        <a:sym typeface="Arial"/>
                      </a:endParaRPr>
                    </a:p>
                  </a:txBody>
                  <a:tcPr marL="87075" marR="87075" marT="43525" marB="43525">
                    <a:lnL w="9525" cap="flat" cmpd="sng">
                      <a:solidFill>
                        <a:srgbClr val="000000">
                          <a:alpha val="0"/>
                        </a:srgbClr>
                      </a:solidFill>
                      <a:prstDash val="solid"/>
                      <a:round/>
                      <a:headEnd type="none" w="med" len="med"/>
                      <a:tailEnd type="none" w="med" len="med"/>
                    </a:lnL>
                    <a:lnR w="19050" cap="flat" cmpd="sng">
                      <a:solidFill>
                        <a:srgbClr val="32AEB8"/>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303225">
                <a:tc>
                  <a:txBody>
                    <a:bodyPr/>
                    <a:lstStyle/>
                    <a:p>
                      <a:pPr marL="0" marR="0" lvl="0" indent="0" algn="l" rtl="0">
                        <a:spcBef>
                          <a:spcPts val="0"/>
                        </a:spcBef>
                        <a:buSzPct val="25000"/>
                        <a:buNone/>
                      </a:pPr>
                      <a:endParaRPr sz="1100" u="none" strike="noStrike" cap="none">
                        <a:latin typeface="Arial"/>
                        <a:ea typeface="Arial"/>
                        <a:cs typeface="Arial"/>
                        <a:sym typeface="Arial"/>
                      </a:endParaRPr>
                    </a:p>
                  </a:txBody>
                  <a:tcPr marL="87075" marR="87075" marT="43525" marB="43525">
                    <a:lnL w="19050" cap="flat" cmpd="sng">
                      <a:solidFill>
                        <a:srgbClr val="32AEB8"/>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3F3F3F"/>
                        </a:buClr>
                        <a:buSzPct val="25000"/>
                        <a:buFont typeface="Arial"/>
                        <a:buNone/>
                      </a:pPr>
                      <a:r>
                        <a:rPr lang="en-US" sz="1100" u="none" strike="noStrike" cap="none">
                          <a:solidFill>
                            <a:srgbClr val="3F3F3F"/>
                          </a:solidFill>
                          <a:latin typeface="Arial"/>
                          <a:ea typeface="Arial"/>
                          <a:cs typeface="Arial"/>
                          <a:sym typeface="Arial"/>
                        </a:rPr>
                        <a:t>Pasteurization</a:t>
                      </a:r>
                      <a:endParaRPr lang="en" sz="1100" u="none" strike="noStrike" cap="none">
                        <a:solidFill>
                          <a:srgbClr val="3F3F3F"/>
                        </a:solidFill>
                        <a:latin typeface="Arial"/>
                        <a:ea typeface="Arial"/>
                        <a:cs typeface="Arial"/>
                        <a:sym typeface="Arial"/>
                      </a:endParaRPr>
                    </a:p>
                  </a:txBody>
                  <a:tcPr marL="87075" marR="87075" marT="43525" marB="435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100" u="none" strike="noStrike" cap="none">
                        <a:solidFill>
                          <a:srgbClr val="7F7F7F"/>
                        </a:solidFill>
                        <a:latin typeface="Arial"/>
                        <a:ea typeface="Arial"/>
                        <a:cs typeface="Arial"/>
                        <a:sym typeface="Arial"/>
                      </a:endParaRPr>
                    </a:p>
                  </a:txBody>
                  <a:tcPr marL="87075" marR="87075" marT="43525" marB="43525">
                    <a:lnL w="9525" cap="flat" cmpd="sng">
                      <a:solidFill>
                        <a:srgbClr val="000000">
                          <a:alpha val="0"/>
                        </a:srgbClr>
                      </a:solidFill>
                      <a:prstDash val="solid"/>
                      <a:round/>
                      <a:headEnd type="none" w="med" len="med"/>
                      <a:tailEnd type="none" w="med" len="med"/>
                    </a:lnL>
                    <a:lnR w="19050" cap="flat" cmpd="sng">
                      <a:solidFill>
                        <a:srgbClr val="32AEB8"/>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r h="303225">
                <a:tc>
                  <a:txBody>
                    <a:bodyPr/>
                    <a:lstStyle/>
                    <a:p>
                      <a:pPr marL="0" marR="0" lvl="0" indent="0" algn="l" rtl="0">
                        <a:spcBef>
                          <a:spcPts val="0"/>
                        </a:spcBef>
                        <a:buSzPct val="25000"/>
                        <a:buNone/>
                      </a:pPr>
                      <a:endParaRPr sz="1100" u="none" strike="noStrike" cap="none">
                        <a:latin typeface="Arial"/>
                        <a:ea typeface="Arial"/>
                        <a:cs typeface="Arial"/>
                        <a:sym typeface="Arial"/>
                      </a:endParaRPr>
                    </a:p>
                  </a:txBody>
                  <a:tcPr marL="87075" marR="87075" marT="43525" marB="43525">
                    <a:lnL w="19050" cap="flat" cmpd="sng">
                      <a:solidFill>
                        <a:srgbClr val="32AEB8"/>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3F3F3F"/>
                        </a:buClr>
                        <a:buSzPct val="25000"/>
                        <a:buFont typeface="Arial"/>
                        <a:buNone/>
                      </a:pPr>
                      <a:r>
                        <a:rPr lang="en-US" sz="1100" u="none" strike="noStrike" cap="none">
                          <a:solidFill>
                            <a:srgbClr val="3F3F3F"/>
                          </a:solidFill>
                          <a:latin typeface="Arial"/>
                          <a:ea typeface="Arial"/>
                          <a:cs typeface="Arial"/>
                          <a:sym typeface="Arial"/>
                        </a:rPr>
                        <a:t>“No longer raw”</a:t>
                      </a:r>
                      <a:endParaRPr lang="en" sz="1100" u="none" strike="noStrike" cap="none">
                        <a:solidFill>
                          <a:srgbClr val="3F3F3F"/>
                        </a:solidFill>
                        <a:latin typeface="Arial"/>
                        <a:ea typeface="Arial"/>
                        <a:cs typeface="Arial"/>
                        <a:sym typeface="Arial"/>
                      </a:endParaRPr>
                    </a:p>
                  </a:txBody>
                  <a:tcPr marL="87075" marR="87075" marT="43525" marB="435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100" u="none" strike="noStrike" cap="none">
                        <a:solidFill>
                          <a:srgbClr val="7F7F7F"/>
                        </a:solidFill>
                        <a:latin typeface="Arial"/>
                        <a:ea typeface="Arial"/>
                        <a:cs typeface="Arial"/>
                        <a:sym typeface="Arial"/>
                      </a:endParaRPr>
                    </a:p>
                  </a:txBody>
                  <a:tcPr marL="87075" marR="87075" marT="43525" marB="43525">
                    <a:lnL w="9525" cap="flat" cmpd="sng">
                      <a:solidFill>
                        <a:srgbClr val="000000">
                          <a:alpha val="0"/>
                        </a:srgbClr>
                      </a:solidFill>
                      <a:prstDash val="solid"/>
                      <a:round/>
                      <a:headEnd type="none" w="med" len="med"/>
                      <a:tailEnd type="none" w="med" len="med"/>
                    </a:lnL>
                    <a:lnR w="19050" cap="flat" cmpd="sng">
                      <a:solidFill>
                        <a:srgbClr val="32AEB8"/>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extLst>
                  <a:ext uri="{0D108BD9-81ED-4DB2-BD59-A6C34878D82A}">
                    <a16:rowId xmlns:a16="http://schemas.microsoft.com/office/drawing/2014/main" val="10004"/>
                  </a:ext>
                </a:extLst>
              </a:tr>
              <a:tr h="303225">
                <a:tc>
                  <a:txBody>
                    <a:bodyPr/>
                    <a:lstStyle/>
                    <a:p>
                      <a:pPr marL="0" marR="0" lvl="0" indent="0" algn="l" rtl="0">
                        <a:spcBef>
                          <a:spcPts val="0"/>
                        </a:spcBef>
                        <a:buSzPct val="25000"/>
                        <a:buNone/>
                      </a:pPr>
                      <a:endParaRPr sz="1100" u="none" strike="noStrike" cap="none">
                        <a:latin typeface="Arial"/>
                        <a:ea typeface="Arial"/>
                        <a:cs typeface="Arial"/>
                        <a:sym typeface="Arial"/>
                      </a:endParaRPr>
                    </a:p>
                  </a:txBody>
                  <a:tcPr marL="87075" marR="87075" marT="43525" marB="43525">
                    <a:lnL w="19050" cap="flat" cmpd="sng">
                      <a:solidFill>
                        <a:srgbClr val="32AEB8"/>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3F3F3F"/>
                        </a:buClr>
                        <a:buSzPct val="25000"/>
                        <a:buFont typeface="Arial"/>
                        <a:buNone/>
                      </a:pPr>
                      <a:endParaRPr lang="en" sz="1100" u="none" strike="noStrike" cap="none">
                        <a:solidFill>
                          <a:srgbClr val="3F3F3F"/>
                        </a:solidFill>
                        <a:latin typeface="Arial"/>
                        <a:ea typeface="Arial"/>
                        <a:cs typeface="Arial"/>
                        <a:sym typeface="Arial"/>
                      </a:endParaRPr>
                    </a:p>
                  </a:txBody>
                  <a:tcPr marL="87075" marR="87075" marT="43525" marB="435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100" u="none" strike="noStrike" cap="none">
                        <a:solidFill>
                          <a:srgbClr val="7F7F7F"/>
                        </a:solidFill>
                        <a:latin typeface="Arial"/>
                        <a:ea typeface="Arial"/>
                        <a:cs typeface="Arial"/>
                        <a:sym typeface="Arial"/>
                      </a:endParaRPr>
                    </a:p>
                  </a:txBody>
                  <a:tcPr marL="87075" marR="87075" marT="43525" marB="43525">
                    <a:lnL w="9525" cap="flat" cmpd="sng">
                      <a:solidFill>
                        <a:srgbClr val="000000">
                          <a:alpha val="0"/>
                        </a:srgbClr>
                      </a:solidFill>
                      <a:prstDash val="solid"/>
                      <a:round/>
                      <a:headEnd type="none" w="med" len="med"/>
                      <a:tailEnd type="none" w="med" len="med"/>
                    </a:lnL>
                    <a:lnR w="19050" cap="flat" cmpd="sng">
                      <a:solidFill>
                        <a:srgbClr val="32AEB8"/>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extLst>
                  <a:ext uri="{0D108BD9-81ED-4DB2-BD59-A6C34878D82A}">
                    <a16:rowId xmlns:a16="http://schemas.microsoft.com/office/drawing/2014/main" val="10005"/>
                  </a:ext>
                </a:extLst>
              </a:tr>
              <a:tr h="303225">
                <a:tc>
                  <a:txBody>
                    <a:bodyPr/>
                    <a:lstStyle/>
                    <a:p>
                      <a:pPr marL="0" marR="0" lvl="0" indent="0" algn="l" rtl="0">
                        <a:spcBef>
                          <a:spcPts val="0"/>
                        </a:spcBef>
                        <a:buSzPct val="25000"/>
                        <a:buNone/>
                      </a:pPr>
                      <a:endParaRPr sz="1100" u="none" strike="noStrike" cap="none">
                        <a:latin typeface="Arial"/>
                        <a:ea typeface="Arial"/>
                        <a:cs typeface="Arial"/>
                        <a:sym typeface="Arial"/>
                      </a:endParaRPr>
                    </a:p>
                  </a:txBody>
                  <a:tcPr marL="87075" marR="87075" marT="43525" marB="43525">
                    <a:lnL w="19050" cap="flat" cmpd="sng">
                      <a:solidFill>
                        <a:srgbClr val="32AEB8"/>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9050" cap="flat" cmpd="sng">
                      <a:solidFill>
                        <a:srgbClr val="32AEB8"/>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3F3F3F"/>
                        </a:buClr>
                        <a:buSzPct val="25000"/>
                        <a:buFont typeface="Arial"/>
                        <a:buNone/>
                      </a:pPr>
                      <a:endParaRPr lang="en" sz="1100" u="none" strike="noStrike" cap="none">
                        <a:solidFill>
                          <a:srgbClr val="3F3F3F"/>
                        </a:solidFill>
                        <a:latin typeface="Arial"/>
                        <a:ea typeface="Arial"/>
                        <a:cs typeface="Arial"/>
                        <a:sym typeface="Arial"/>
                      </a:endParaRPr>
                    </a:p>
                  </a:txBody>
                  <a:tcPr marL="87075" marR="87075" marT="43525" marB="435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9050" cap="flat" cmpd="sng">
                      <a:solidFill>
                        <a:srgbClr val="32AEB8"/>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100" u="none" strike="noStrike" cap="none">
                        <a:solidFill>
                          <a:srgbClr val="7F7F7F"/>
                        </a:solidFill>
                        <a:latin typeface="Arial"/>
                        <a:ea typeface="Arial"/>
                        <a:cs typeface="Arial"/>
                        <a:sym typeface="Arial"/>
                      </a:endParaRPr>
                    </a:p>
                  </a:txBody>
                  <a:tcPr marL="87075" marR="87075" marT="43525" marB="43525">
                    <a:lnL w="9525" cap="flat" cmpd="sng">
                      <a:solidFill>
                        <a:srgbClr val="000000">
                          <a:alpha val="0"/>
                        </a:srgbClr>
                      </a:solidFill>
                      <a:prstDash val="solid"/>
                      <a:round/>
                      <a:headEnd type="none" w="med" len="med"/>
                      <a:tailEnd type="none" w="med" len="med"/>
                    </a:lnL>
                    <a:lnR w="19050" cap="flat" cmpd="sng">
                      <a:solidFill>
                        <a:srgbClr val="32AEB8"/>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9050" cap="flat" cmpd="sng">
                      <a:solidFill>
                        <a:srgbClr val="32AEB8"/>
                      </a:solidFill>
                      <a:prstDash val="solid"/>
                      <a:round/>
                      <a:headEnd type="none" w="med" len="med"/>
                      <a:tailEnd type="none" w="med" len="med"/>
                    </a:lnB>
                    <a:solidFill>
                      <a:schemeClr val="lt1"/>
                    </a:solidFill>
                  </a:tcPr>
                </a:tc>
                <a:extLst>
                  <a:ext uri="{0D108BD9-81ED-4DB2-BD59-A6C34878D82A}">
                    <a16:rowId xmlns:a16="http://schemas.microsoft.com/office/drawing/2014/main" val="10006"/>
                  </a:ext>
                </a:extLst>
              </a:tr>
              <a:tr h="470975">
                <a:tc gridSpan="3">
                  <a:txBody>
                    <a:bodyPr/>
                    <a:lstStyle/>
                    <a:p>
                      <a:pPr marL="0" marR="0" lvl="0" indent="0" algn="ctr" rtl="0">
                        <a:lnSpc>
                          <a:spcPct val="100000"/>
                        </a:lnSpc>
                        <a:spcBef>
                          <a:spcPts val="0"/>
                        </a:spcBef>
                        <a:spcAft>
                          <a:spcPts val="0"/>
                        </a:spcAft>
                        <a:buClr>
                          <a:srgbClr val="3F3F3F"/>
                        </a:buClr>
                        <a:buSzPct val="25000"/>
                        <a:buFont typeface="Arial"/>
                        <a:buNone/>
                      </a:pPr>
                      <a:r>
                        <a:rPr lang="en-US" sz="1300" b="1" u="none" strike="noStrike" cap="none">
                          <a:solidFill>
                            <a:srgbClr val="3F3F3F"/>
                          </a:solidFill>
                          <a:latin typeface="Arial"/>
                          <a:ea typeface="Arial"/>
                          <a:cs typeface="Arial"/>
                          <a:sym typeface="Arial"/>
                        </a:rPr>
                        <a:t>Control?</a:t>
                      </a:r>
                      <a:endParaRPr lang="en" sz="1300" b="1" u="none" strike="noStrike" cap="none">
                        <a:solidFill>
                          <a:srgbClr val="3F3F3F"/>
                        </a:solidFill>
                        <a:latin typeface="Arial"/>
                        <a:ea typeface="Arial"/>
                        <a:cs typeface="Arial"/>
                        <a:sym typeface="Arial"/>
                      </a:endParaRPr>
                    </a:p>
                  </a:txBody>
                  <a:tcPr marL="87075" marR="87075" marT="43525" marB="43525" anchor="ctr">
                    <a:lnL w="19050" cap="flat" cmpd="sng">
                      <a:solidFill>
                        <a:srgbClr val="32AEB8"/>
                      </a:solidFill>
                      <a:prstDash val="solid"/>
                      <a:round/>
                      <a:headEnd type="none" w="med" len="med"/>
                      <a:tailEnd type="none" w="med" len="med"/>
                    </a:lnL>
                    <a:lnR w="19050" cap="flat" cmpd="sng">
                      <a:solidFill>
                        <a:srgbClr val="32AEB8"/>
                      </a:solidFill>
                      <a:prstDash val="solid"/>
                      <a:round/>
                      <a:headEnd type="none" w="med" len="med"/>
                      <a:tailEnd type="none" w="med" len="med"/>
                    </a:lnR>
                    <a:lnT w="19050" cap="flat" cmpd="sng">
                      <a:solidFill>
                        <a:srgbClr val="32AEB8"/>
                      </a:solidFill>
                      <a:prstDash val="solid"/>
                      <a:round/>
                      <a:headEnd type="none" w="med" len="med"/>
                      <a:tailEnd type="none" w="med" len="med"/>
                    </a:lnT>
                    <a:lnB w="19050" cap="flat" cmpd="sng">
                      <a:solidFill>
                        <a:srgbClr val="32AEB8"/>
                      </a:solidFill>
                      <a:prstDash val="solid"/>
                      <a:round/>
                      <a:headEnd type="none" w="med" len="med"/>
                      <a:tailEnd type="none" w="med" len="med"/>
                    </a:lnB>
                    <a:gradFill>
                      <a:gsLst>
                        <a:gs pos="0">
                          <a:srgbClr val="7AD4DC"/>
                        </a:gs>
                        <a:gs pos="100000">
                          <a:srgbClr val="7AD4DC"/>
                        </a:gs>
                      </a:gsLst>
                      <a:lin ang="5400000" scaled="0"/>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graphicFrame>
        <p:nvGraphicFramePr>
          <p:cNvPr id="845" name="Shape 845"/>
          <p:cNvGraphicFramePr/>
          <p:nvPr>
            <p:extLst/>
          </p:nvPr>
        </p:nvGraphicFramePr>
        <p:xfrm>
          <a:off x="3923929" y="2363302"/>
          <a:ext cx="1744275" cy="2760160"/>
        </p:xfrm>
        <a:graphic>
          <a:graphicData uri="http://schemas.openxmlformats.org/drawingml/2006/table">
            <a:tbl>
              <a:tblPr firstRow="1" bandRow="1">
                <a:noFill/>
              </a:tblPr>
              <a:tblGrid>
                <a:gridCol w="199550">
                  <a:extLst>
                    <a:ext uri="{9D8B030D-6E8A-4147-A177-3AD203B41FA5}">
                      <a16:colId xmlns:a16="http://schemas.microsoft.com/office/drawing/2014/main" val="20000"/>
                    </a:ext>
                  </a:extLst>
                </a:gridCol>
                <a:gridCol w="1345175">
                  <a:extLst>
                    <a:ext uri="{9D8B030D-6E8A-4147-A177-3AD203B41FA5}">
                      <a16:colId xmlns:a16="http://schemas.microsoft.com/office/drawing/2014/main" val="20001"/>
                    </a:ext>
                  </a:extLst>
                </a:gridCol>
                <a:gridCol w="199550">
                  <a:extLst>
                    <a:ext uri="{9D8B030D-6E8A-4147-A177-3AD203B41FA5}">
                      <a16:colId xmlns:a16="http://schemas.microsoft.com/office/drawing/2014/main" val="20002"/>
                    </a:ext>
                  </a:extLst>
                </a:gridCol>
              </a:tblGrid>
              <a:tr h="609475">
                <a:tc>
                  <a:txBody>
                    <a:bodyPr/>
                    <a:lstStyle/>
                    <a:p>
                      <a:pPr marL="0" marR="0" lvl="0" indent="0" algn="l" rtl="0">
                        <a:spcBef>
                          <a:spcPts val="0"/>
                        </a:spcBef>
                        <a:buSzPct val="25000"/>
                        <a:buNone/>
                      </a:pPr>
                      <a:endParaRPr sz="1100" u="none" strike="noStrike" cap="none">
                        <a:latin typeface="Arial"/>
                        <a:ea typeface="Arial"/>
                        <a:cs typeface="Arial"/>
                        <a:sym typeface="Arial"/>
                      </a:endParaRPr>
                    </a:p>
                  </a:txBody>
                  <a:tcPr marL="87075" marR="87075" marT="43525" marB="43525">
                    <a:lnL w="19050" cap="flat" cmpd="sng">
                      <a:solidFill>
                        <a:srgbClr val="32AEB8"/>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solidFill>
                        <a:srgbClr val="32AEB8"/>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7F7F7F"/>
                        </a:buClr>
                        <a:buSzPct val="25000"/>
                        <a:buFont typeface="Arial"/>
                        <a:buNone/>
                      </a:pPr>
                      <a:r>
                        <a:rPr lang="en-US" sz="3400" b="1" u="none" strike="noStrike" cap="none">
                          <a:solidFill>
                            <a:srgbClr val="7F7F7F"/>
                          </a:solidFill>
                          <a:latin typeface="Arial"/>
                          <a:ea typeface="Arial"/>
                          <a:cs typeface="Arial"/>
                          <a:sym typeface="Arial"/>
                        </a:rPr>
                        <a:t>C</a:t>
                      </a:r>
                      <a:endParaRPr lang="en" sz="3400" b="1" u="none" strike="noStrike" cap="none">
                        <a:solidFill>
                          <a:srgbClr val="7F7F7F"/>
                        </a:solidFill>
                        <a:latin typeface="Arial"/>
                        <a:ea typeface="Arial"/>
                        <a:cs typeface="Arial"/>
                        <a:sym typeface="Arial"/>
                      </a:endParaRPr>
                    </a:p>
                  </a:txBody>
                  <a:tcPr marL="87075" marR="87075" marT="43525" marB="435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solidFill>
                        <a:srgbClr val="32AEB8"/>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100" u="none" strike="noStrike" cap="none">
                        <a:solidFill>
                          <a:srgbClr val="7F7F7F"/>
                        </a:solidFill>
                        <a:latin typeface="Arial"/>
                        <a:ea typeface="Arial"/>
                        <a:cs typeface="Arial"/>
                        <a:sym typeface="Arial"/>
                      </a:endParaRPr>
                    </a:p>
                  </a:txBody>
                  <a:tcPr marL="87075" marR="87075" marT="43525" marB="43525">
                    <a:lnL w="9525" cap="flat" cmpd="sng">
                      <a:solidFill>
                        <a:srgbClr val="000000">
                          <a:alpha val="0"/>
                        </a:srgbClr>
                      </a:solidFill>
                      <a:prstDash val="solid"/>
                      <a:round/>
                      <a:headEnd type="none" w="med" len="med"/>
                      <a:tailEnd type="none" w="med" len="med"/>
                    </a:lnL>
                    <a:lnR w="19050" cap="flat" cmpd="sng">
                      <a:solidFill>
                        <a:srgbClr val="32AEB8"/>
                      </a:solidFill>
                      <a:prstDash val="solid"/>
                      <a:round/>
                      <a:headEnd type="none" w="med" len="med"/>
                      <a:tailEnd type="none" w="med" len="med"/>
                    </a:lnR>
                    <a:lnT w="19050" cap="flat" cmpd="sng">
                      <a:solidFill>
                        <a:srgbClr val="32AEB8"/>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extLst>
                  <a:ext uri="{0D108BD9-81ED-4DB2-BD59-A6C34878D82A}">
                    <a16:rowId xmlns:a16="http://schemas.microsoft.com/office/drawing/2014/main" val="10000"/>
                  </a:ext>
                </a:extLst>
              </a:tr>
              <a:tr h="303225">
                <a:tc>
                  <a:txBody>
                    <a:bodyPr/>
                    <a:lstStyle/>
                    <a:p>
                      <a:pPr marL="0" marR="0" lvl="0" indent="0" algn="l" rtl="0">
                        <a:spcBef>
                          <a:spcPts val="0"/>
                        </a:spcBef>
                        <a:buSzPct val="25000"/>
                        <a:buNone/>
                      </a:pPr>
                      <a:endParaRPr sz="1300" b="1" u="none" strike="noStrike" cap="none">
                        <a:solidFill>
                          <a:schemeClr val="lt1"/>
                        </a:solidFill>
                        <a:latin typeface="Arial"/>
                        <a:ea typeface="Arial"/>
                        <a:cs typeface="Arial"/>
                        <a:sym typeface="Arial"/>
                      </a:endParaRPr>
                    </a:p>
                  </a:txBody>
                  <a:tcPr marL="87075" marR="87075" marT="43525" marB="43525">
                    <a:lnL w="19050" cap="flat" cmpd="sng">
                      <a:solidFill>
                        <a:srgbClr val="32AEB8"/>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32AEB8"/>
                    </a:solidFill>
                  </a:tcPr>
                </a:tc>
                <a:tc>
                  <a:txBody>
                    <a:bodyPr/>
                    <a:lstStyle/>
                    <a:p>
                      <a:pPr marL="0" marR="0" lvl="0" indent="0" algn="ctr" defTabSz="914400" rtl="0" eaLnBrk="1" fontAlgn="auto" latinLnBrk="0" hangingPunct="1">
                        <a:lnSpc>
                          <a:spcPct val="100000"/>
                        </a:lnSpc>
                        <a:spcBef>
                          <a:spcPts val="0"/>
                        </a:spcBef>
                        <a:spcAft>
                          <a:spcPts val="0"/>
                        </a:spcAft>
                        <a:buClr>
                          <a:schemeClr val="lt1"/>
                        </a:buClr>
                        <a:buSzPct val="25000"/>
                        <a:buFont typeface="Arial"/>
                        <a:buNone/>
                        <a:tabLst/>
                        <a:defRPr/>
                      </a:pPr>
                      <a:r>
                        <a:rPr lang="en-US" sz="1300" b="1" u="none" strike="noStrike" cap="none">
                          <a:solidFill>
                            <a:schemeClr val="lt1"/>
                          </a:solidFill>
                          <a:latin typeface="Arial"/>
                          <a:ea typeface="Arial"/>
                          <a:cs typeface="Arial"/>
                          <a:sym typeface="Arial"/>
                        </a:rPr>
                        <a:t>Buy nuts</a:t>
                      </a:r>
                      <a:endParaRPr lang="en" sz="1300" b="1"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ct val="25000"/>
                        <a:buFont typeface="Arial"/>
                        <a:buNone/>
                      </a:pPr>
                      <a:r>
                        <a:rPr lang="en-US" sz="1300" b="1" i="1" u="none" strike="noStrike" cap="none">
                          <a:solidFill>
                            <a:schemeClr val="lt1"/>
                          </a:solidFill>
                          <a:latin typeface="Arial"/>
                          <a:ea typeface="Arial"/>
                          <a:cs typeface="Arial"/>
                          <a:sym typeface="Arial"/>
                        </a:rPr>
                        <a:t>pasteurized</a:t>
                      </a:r>
                      <a:endParaRPr lang="en" sz="1300" b="1" u="none" strike="noStrike" cap="none">
                        <a:solidFill>
                          <a:schemeClr val="lt1"/>
                        </a:solidFill>
                        <a:latin typeface="Arial"/>
                        <a:ea typeface="Arial"/>
                        <a:cs typeface="Arial"/>
                        <a:sym typeface="Arial"/>
                      </a:endParaRPr>
                    </a:p>
                  </a:txBody>
                  <a:tcPr marL="87075" marR="87075" marT="43525" marB="435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32AEB8"/>
                    </a:solidFill>
                  </a:tcPr>
                </a:tc>
                <a:tc>
                  <a:txBody>
                    <a:bodyPr/>
                    <a:lstStyle/>
                    <a:p>
                      <a:pPr marL="0" marR="0" lvl="0" indent="0" algn="l" rtl="0">
                        <a:spcBef>
                          <a:spcPts val="0"/>
                        </a:spcBef>
                        <a:buSzPct val="25000"/>
                        <a:buNone/>
                      </a:pPr>
                      <a:endParaRPr sz="1300" b="1" u="none" strike="noStrike" cap="none">
                        <a:solidFill>
                          <a:schemeClr val="lt1"/>
                        </a:solidFill>
                        <a:latin typeface="Arial"/>
                        <a:ea typeface="Arial"/>
                        <a:cs typeface="Arial"/>
                        <a:sym typeface="Arial"/>
                      </a:endParaRPr>
                    </a:p>
                  </a:txBody>
                  <a:tcPr marL="87075" marR="87075" marT="43525" marB="43525">
                    <a:lnL w="9525" cap="flat" cmpd="sng">
                      <a:solidFill>
                        <a:srgbClr val="000000">
                          <a:alpha val="0"/>
                        </a:srgbClr>
                      </a:solidFill>
                      <a:prstDash val="solid"/>
                      <a:round/>
                      <a:headEnd type="none" w="med" len="med"/>
                      <a:tailEnd type="none" w="med" len="med"/>
                    </a:lnL>
                    <a:lnR w="19050" cap="flat" cmpd="sng">
                      <a:solidFill>
                        <a:srgbClr val="32AEB8"/>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32AEB8"/>
                    </a:solidFill>
                  </a:tcPr>
                </a:tc>
                <a:extLst>
                  <a:ext uri="{0D108BD9-81ED-4DB2-BD59-A6C34878D82A}">
                    <a16:rowId xmlns:a16="http://schemas.microsoft.com/office/drawing/2014/main" val="10001"/>
                  </a:ext>
                </a:extLst>
              </a:tr>
              <a:tr h="303225">
                <a:tc>
                  <a:txBody>
                    <a:bodyPr/>
                    <a:lstStyle/>
                    <a:p>
                      <a:pPr marL="0" marR="0" lvl="0" indent="0" algn="l" rtl="0">
                        <a:spcBef>
                          <a:spcPts val="0"/>
                        </a:spcBef>
                        <a:buSzPct val="25000"/>
                        <a:buNone/>
                      </a:pPr>
                      <a:endParaRPr sz="1100" u="none" strike="noStrike" cap="none">
                        <a:latin typeface="Arial"/>
                        <a:ea typeface="Arial"/>
                        <a:cs typeface="Arial"/>
                        <a:sym typeface="Arial"/>
                      </a:endParaRPr>
                    </a:p>
                  </a:txBody>
                  <a:tcPr marL="87075" marR="87075" marT="43525" marB="43525">
                    <a:lnL w="19050" cap="flat" cmpd="sng">
                      <a:solidFill>
                        <a:srgbClr val="32AEB8"/>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3F3F3F"/>
                        </a:buClr>
                        <a:buSzPct val="25000"/>
                        <a:buFont typeface="Arial"/>
                        <a:buNone/>
                      </a:pPr>
                      <a:r>
                        <a:rPr lang="en-US" sz="1100" u="none" strike="noStrike" cap="none">
                          <a:solidFill>
                            <a:srgbClr val="3F3F3F"/>
                          </a:solidFill>
                          <a:latin typeface="Arial"/>
                          <a:ea typeface="Arial"/>
                          <a:cs typeface="Arial"/>
                          <a:sym typeface="Arial"/>
                        </a:rPr>
                        <a:t>Safe</a:t>
                      </a:r>
                      <a:endParaRPr lang="en" sz="1100" u="none" strike="noStrike" cap="none">
                        <a:solidFill>
                          <a:srgbClr val="3F3F3F"/>
                        </a:solidFill>
                        <a:latin typeface="Arial"/>
                        <a:ea typeface="Arial"/>
                        <a:cs typeface="Arial"/>
                        <a:sym typeface="Arial"/>
                      </a:endParaRPr>
                    </a:p>
                  </a:txBody>
                  <a:tcPr marL="87075" marR="87075" marT="43525" marB="435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100" u="none" strike="noStrike" cap="none">
                        <a:solidFill>
                          <a:srgbClr val="7F7F7F"/>
                        </a:solidFill>
                        <a:latin typeface="Arial"/>
                        <a:ea typeface="Arial"/>
                        <a:cs typeface="Arial"/>
                        <a:sym typeface="Arial"/>
                      </a:endParaRPr>
                    </a:p>
                  </a:txBody>
                  <a:tcPr marL="87075" marR="87075" marT="43525" marB="43525">
                    <a:lnL w="9525" cap="flat" cmpd="sng">
                      <a:solidFill>
                        <a:srgbClr val="000000">
                          <a:alpha val="0"/>
                        </a:srgbClr>
                      </a:solidFill>
                      <a:prstDash val="solid"/>
                      <a:round/>
                      <a:headEnd type="none" w="med" len="med"/>
                      <a:tailEnd type="none" w="med" len="med"/>
                    </a:lnL>
                    <a:lnR w="19050" cap="flat" cmpd="sng">
                      <a:solidFill>
                        <a:srgbClr val="32AEB8"/>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303225">
                <a:tc>
                  <a:txBody>
                    <a:bodyPr/>
                    <a:lstStyle/>
                    <a:p>
                      <a:pPr marL="0" marR="0" lvl="0" indent="0" algn="l" rtl="0">
                        <a:spcBef>
                          <a:spcPts val="0"/>
                        </a:spcBef>
                        <a:buSzPct val="25000"/>
                        <a:buNone/>
                      </a:pPr>
                      <a:endParaRPr sz="1100" u="none" strike="noStrike" cap="none">
                        <a:latin typeface="Arial"/>
                        <a:ea typeface="Arial"/>
                        <a:cs typeface="Arial"/>
                        <a:sym typeface="Arial"/>
                      </a:endParaRPr>
                    </a:p>
                  </a:txBody>
                  <a:tcPr marL="87075" marR="87075" marT="43525" marB="43525">
                    <a:lnL w="19050" cap="flat" cmpd="sng">
                      <a:solidFill>
                        <a:srgbClr val="32AEB8"/>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3F3F3F"/>
                        </a:buClr>
                        <a:buSzPct val="25000"/>
                        <a:buFont typeface="Arial"/>
                        <a:buNone/>
                      </a:pPr>
                      <a:r>
                        <a:rPr lang="en-US" sz="1100" u="none" strike="noStrike" cap="none">
                          <a:solidFill>
                            <a:srgbClr val="3F3F3F"/>
                          </a:solidFill>
                          <a:latin typeface="Arial"/>
                          <a:ea typeface="Arial"/>
                          <a:cs typeface="Arial"/>
                          <a:sym typeface="Arial"/>
                        </a:rPr>
                        <a:t>Get </a:t>
                      </a:r>
                      <a:r>
                        <a:rPr lang="en-US" sz="1100" u="none" strike="noStrike" cap="none" err="1">
                          <a:solidFill>
                            <a:srgbClr val="3F3F3F"/>
                          </a:solidFill>
                          <a:latin typeface="Arial"/>
                          <a:ea typeface="Arial"/>
                          <a:cs typeface="Arial"/>
                          <a:sym typeface="Arial"/>
                        </a:rPr>
                        <a:t>LoG</a:t>
                      </a:r>
                      <a:endParaRPr lang="en-US" sz="1100" u="none" strike="noStrike" cap="none">
                        <a:solidFill>
                          <a:srgbClr val="3F3F3F"/>
                        </a:solidFill>
                        <a:latin typeface="Arial"/>
                        <a:ea typeface="Arial"/>
                        <a:cs typeface="Arial"/>
                        <a:sym typeface="Arial"/>
                      </a:endParaRPr>
                    </a:p>
                    <a:p>
                      <a:pPr marL="0" marR="0" lvl="0" indent="0" algn="ctr" rtl="0">
                        <a:lnSpc>
                          <a:spcPct val="100000"/>
                        </a:lnSpc>
                        <a:spcBef>
                          <a:spcPts val="0"/>
                        </a:spcBef>
                        <a:spcAft>
                          <a:spcPts val="0"/>
                        </a:spcAft>
                        <a:buClr>
                          <a:srgbClr val="3F3F3F"/>
                        </a:buClr>
                        <a:buSzPct val="25000"/>
                        <a:buFont typeface="Arial"/>
                        <a:buNone/>
                      </a:pPr>
                      <a:r>
                        <a:rPr lang="en-US" sz="1100" u="none" strike="noStrike" cap="none">
                          <a:solidFill>
                            <a:srgbClr val="3F3F3F"/>
                          </a:solidFill>
                          <a:latin typeface="Arial"/>
                          <a:ea typeface="Arial"/>
                          <a:cs typeface="Arial"/>
                          <a:sym typeface="Arial"/>
                        </a:rPr>
                        <a:t>(Letter of Guarantee)</a:t>
                      </a:r>
                      <a:endParaRPr lang="en" sz="1100" u="none" strike="noStrike" cap="none">
                        <a:solidFill>
                          <a:srgbClr val="3F3F3F"/>
                        </a:solidFill>
                        <a:latin typeface="Arial"/>
                        <a:ea typeface="Arial"/>
                        <a:cs typeface="Arial"/>
                        <a:sym typeface="Arial"/>
                      </a:endParaRPr>
                    </a:p>
                  </a:txBody>
                  <a:tcPr marL="87075" marR="87075" marT="43525" marB="435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100" u="none" strike="noStrike" cap="none">
                        <a:solidFill>
                          <a:srgbClr val="7F7F7F"/>
                        </a:solidFill>
                        <a:latin typeface="Arial"/>
                        <a:ea typeface="Arial"/>
                        <a:cs typeface="Arial"/>
                        <a:sym typeface="Arial"/>
                      </a:endParaRPr>
                    </a:p>
                  </a:txBody>
                  <a:tcPr marL="87075" marR="87075" marT="43525" marB="43525">
                    <a:lnL w="9525" cap="flat" cmpd="sng">
                      <a:solidFill>
                        <a:srgbClr val="000000">
                          <a:alpha val="0"/>
                        </a:srgbClr>
                      </a:solidFill>
                      <a:prstDash val="solid"/>
                      <a:round/>
                      <a:headEnd type="none" w="med" len="med"/>
                      <a:tailEnd type="none" w="med" len="med"/>
                    </a:lnL>
                    <a:lnR w="19050" cap="flat" cmpd="sng">
                      <a:solidFill>
                        <a:srgbClr val="32AEB8"/>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r h="303225">
                <a:tc>
                  <a:txBody>
                    <a:bodyPr/>
                    <a:lstStyle/>
                    <a:p>
                      <a:pPr marL="0" marR="0" lvl="0" indent="0" algn="l" rtl="0">
                        <a:spcBef>
                          <a:spcPts val="0"/>
                        </a:spcBef>
                        <a:buSzPct val="25000"/>
                        <a:buNone/>
                      </a:pPr>
                      <a:endParaRPr sz="1100" u="none" strike="noStrike" cap="none">
                        <a:latin typeface="Arial"/>
                        <a:ea typeface="Arial"/>
                        <a:cs typeface="Arial"/>
                        <a:sym typeface="Arial"/>
                      </a:endParaRPr>
                    </a:p>
                  </a:txBody>
                  <a:tcPr marL="87075" marR="87075" marT="43525" marB="43525">
                    <a:lnL w="19050" cap="flat" cmpd="sng">
                      <a:solidFill>
                        <a:srgbClr val="32AEB8"/>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9525" cap="flat" cmpd="sng" algn="ctr">
                      <a:solidFill>
                        <a:srgbClr val="000000">
                          <a:alpha val="0"/>
                        </a:srgbClr>
                      </a:solidFill>
                      <a:prstDash val="solid"/>
                      <a:round/>
                      <a:headEnd type="none" w="med" len="med"/>
                      <a:tailEnd type="none" w="med" len="med"/>
                    </a:lnT>
                    <a:lnB w="19050" cap="flat" cmpd="sng">
                      <a:solidFill>
                        <a:srgbClr val="32AEB8"/>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3F3F3F"/>
                        </a:buClr>
                        <a:buSzPct val="25000"/>
                        <a:buFont typeface="Arial"/>
                        <a:buNone/>
                      </a:pPr>
                      <a:r>
                        <a:rPr lang="en-US" sz="1100" u="none" strike="noStrike" cap="none">
                          <a:solidFill>
                            <a:srgbClr val="3F3F3F"/>
                          </a:solidFill>
                          <a:latin typeface="Arial"/>
                          <a:ea typeface="Arial"/>
                          <a:cs typeface="Arial"/>
                          <a:sym typeface="Arial"/>
                        </a:rPr>
                        <a:t>“Raw?”</a:t>
                      </a:r>
                      <a:endParaRPr lang="en" sz="1100" u="none" strike="noStrike" cap="none">
                        <a:solidFill>
                          <a:srgbClr val="3F3F3F"/>
                        </a:solidFill>
                        <a:latin typeface="Arial"/>
                        <a:ea typeface="Arial"/>
                        <a:cs typeface="Arial"/>
                        <a:sym typeface="Arial"/>
                      </a:endParaRPr>
                    </a:p>
                  </a:txBody>
                  <a:tcPr marL="87075" marR="87075" marT="43525" marB="43525" anchor="ctr">
                    <a:lnL w="9525" cap="flat" cmpd="sng" algn="ctr">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9525" cap="flat" cmpd="sng" algn="ctr">
                      <a:solidFill>
                        <a:srgbClr val="000000">
                          <a:alpha val="0"/>
                        </a:srgbClr>
                      </a:solidFill>
                      <a:prstDash val="solid"/>
                      <a:round/>
                      <a:headEnd type="none" w="med" len="med"/>
                      <a:tailEnd type="none" w="med" len="med"/>
                    </a:lnT>
                    <a:lnB w="19050" cap="flat" cmpd="sng">
                      <a:solidFill>
                        <a:srgbClr val="32AEB8"/>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100" u="none" strike="noStrike" cap="none">
                        <a:solidFill>
                          <a:srgbClr val="7F7F7F"/>
                        </a:solidFill>
                        <a:latin typeface="Arial"/>
                        <a:ea typeface="Arial"/>
                        <a:cs typeface="Arial"/>
                        <a:sym typeface="Arial"/>
                      </a:endParaRPr>
                    </a:p>
                  </a:txBody>
                  <a:tcPr marL="87075" marR="87075" marT="43525" marB="43525">
                    <a:lnL w="9525" cap="flat" cmpd="sng" algn="ctr">
                      <a:solidFill>
                        <a:srgbClr val="000000">
                          <a:alpha val="0"/>
                        </a:srgbClr>
                      </a:solidFill>
                      <a:prstDash val="solid"/>
                      <a:round/>
                      <a:headEnd type="none" w="med" len="med"/>
                      <a:tailEnd type="none" w="med" len="med"/>
                    </a:lnL>
                    <a:lnR w="19050" cap="flat" cmpd="sng">
                      <a:solidFill>
                        <a:srgbClr val="32AEB8"/>
                      </a:solidFill>
                      <a:prstDash val="solid"/>
                      <a:round/>
                      <a:headEnd type="none" w="med" len="med"/>
                      <a:tailEnd type="none" w="med" len="med"/>
                    </a:lnR>
                    <a:lnT w="9525" cap="flat" cmpd="sng" algn="ctr">
                      <a:solidFill>
                        <a:srgbClr val="000000">
                          <a:alpha val="0"/>
                        </a:srgbClr>
                      </a:solidFill>
                      <a:prstDash val="solid"/>
                      <a:round/>
                      <a:headEnd type="none" w="med" len="med"/>
                      <a:tailEnd type="none" w="med" len="med"/>
                    </a:lnT>
                    <a:lnB w="19050" cap="flat" cmpd="sng">
                      <a:solidFill>
                        <a:srgbClr val="32AEB8"/>
                      </a:solidFill>
                      <a:prstDash val="solid"/>
                      <a:round/>
                      <a:headEnd type="none" w="med" len="med"/>
                      <a:tailEnd type="none" w="med" len="med"/>
                    </a:lnB>
                    <a:solidFill>
                      <a:schemeClr val="lt1"/>
                    </a:solidFill>
                  </a:tcPr>
                </a:tc>
                <a:extLst>
                  <a:ext uri="{0D108BD9-81ED-4DB2-BD59-A6C34878D82A}">
                    <a16:rowId xmlns:a16="http://schemas.microsoft.com/office/drawing/2014/main" val="10004"/>
                  </a:ext>
                </a:extLst>
              </a:tr>
              <a:tr h="470975">
                <a:tc gridSpan="3">
                  <a:txBody>
                    <a:bodyPr/>
                    <a:lstStyle/>
                    <a:p>
                      <a:pPr marL="0" marR="0" lvl="0" indent="0" algn="ctr" rtl="0">
                        <a:lnSpc>
                          <a:spcPct val="100000"/>
                        </a:lnSpc>
                        <a:spcBef>
                          <a:spcPts val="0"/>
                        </a:spcBef>
                        <a:spcAft>
                          <a:spcPts val="0"/>
                        </a:spcAft>
                        <a:buClr>
                          <a:srgbClr val="3F3F3F"/>
                        </a:buClr>
                        <a:buSzPct val="25000"/>
                        <a:buFont typeface="Arial"/>
                        <a:buNone/>
                      </a:pPr>
                      <a:r>
                        <a:rPr lang="en-US" sz="1300" b="1" u="none" strike="noStrike" cap="none">
                          <a:solidFill>
                            <a:srgbClr val="3F3F3F"/>
                          </a:solidFill>
                          <a:latin typeface="Arial"/>
                          <a:ea typeface="Arial"/>
                          <a:cs typeface="Arial"/>
                          <a:sym typeface="Arial"/>
                        </a:rPr>
                        <a:t>Control?</a:t>
                      </a:r>
                      <a:endParaRPr lang="en" sz="1300" b="1" u="none" strike="noStrike" cap="none">
                        <a:solidFill>
                          <a:srgbClr val="3F3F3F"/>
                        </a:solidFill>
                        <a:latin typeface="Arial"/>
                        <a:ea typeface="Arial"/>
                        <a:cs typeface="Arial"/>
                        <a:sym typeface="Arial"/>
                      </a:endParaRPr>
                    </a:p>
                  </a:txBody>
                  <a:tcPr marL="87075" marR="87075" marT="43525" marB="43525" anchor="ctr">
                    <a:lnL w="19050" cap="flat" cmpd="sng">
                      <a:solidFill>
                        <a:srgbClr val="32AEB8"/>
                      </a:solidFill>
                      <a:prstDash val="solid"/>
                      <a:round/>
                      <a:headEnd type="none" w="med" len="med"/>
                      <a:tailEnd type="none" w="med" len="med"/>
                    </a:lnL>
                    <a:lnR w="19050" cap="flat" cmpd="sng">
                      <a:solidFill>
                        <a:srgbClr val="32AEB8"/>
                      </a:solidFill>
                      <a:prstDash val="solid"/>
                      <a:round/>
                      <a:headEnd type="none" w="med" len="med"/>
                      <a:tailEnd type="none" w="med" len="med"/>
                    </a:lnR>
                    <a:lnT w="19050" cap="flat" cmpd="sng">
                      <a:solidFill>
                        <a:srgbClr val="32AEB8"/>
                      </a:solidFill>
                      <a:prstDash val="solid"/>
                      <a:round/>
                      <a:headEnd type="none" w="med" len="med"/>
                      <a:tailEnd type="none" w="med" len="med"/>
                    </a:lnT>
                    <a:lnB w="19050" cap="flat" cmpd="sng">
                      <a:solidFill>
                        <a:srgbClr val="32AEB8"/>
                      </a:solidFill>
                      <a:prstDash val="solid"/>
                      <a:round/>
                      <a:headEnd type="none" w="med" len="med"/>
                      <a:tailEnd type="none" w="med" len="med"/>
                    </a:lnB>
                    <a:gradFill>
                      <a:gsLst>
                        <a:gs pos="0">
                          <a:srgbClr val="7AD4DC"/>
                        </a:gs>
                        <a:gs pos="100000">
                          <a:srgbClr val="7AD4DC"/>
                        </a:gs>
                      </a:gsLst>
                      <a:lin ang="5400000" scaled="0"/>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846" name="Shape 846"/>
          <p:cNvGraphicFramePr/>
          <p:nvPr>
            <p:extLst/>
          </p:nvPr>
        </p:nvGraphicFramePr>
        <p:xfrm>
          <a:off x="2267744" y="2243586"/>
          <a:ext cx="1888250" cy="3074520"/>
        </p:xfrm>
        <a:graphic>
          <a:graphicData uri="http://schemas.openxmlformats.org/drawingml/2006/table">
            <a:tbl>
              <a:tblPr firstRow="1" bandRow="1">
                <a:noFill/>
              </a:tblPr>
              <a:tblGrid>
                <a:gridCol w="216000">
                  <a:extLst>
                    <a:ext uri="{9D8B030D-6E8A-4147-A177-3AD203B41FA5}">
                      <a16:colId xmlns:a16="http://schemas.microsoft.com/office/drawing/2014/main" val="20000"/>
                    </a:ext>
                  </a:extLst>
                </a:gridCol>
                <a:gridCol w="1456250">
                  <a:extLst>
                    <a:ext uri="{9D8B030D-6E8A-4147-A177-3AD203B41FA5}">
                      <a16:colId xmlns:a16="http://schemas.microsoft.com/office/drawing/2014/main" val="20001"/>
                    </a:ext>
                  </a:extLst>
                </a:gridCol>
                <a:gridCol w="216000">
                  <a:extLst>
                    <a:ext uri="{9D8B030D-6E8A-4147-A177-3AD203B41FA5}">
                      <a16:colId xmlns:a16="http://schemas.microsoft.com/office/drawing/2014/main" val="20002"/>
                    </a:ext>
                  </a:extLst>
                </a:gridCol>
              </a:tblGrid>
              <a:tr h="659800">
                <a:tc>
                  <a:txBody>
                    <a:bodyPr/>
                    <a:lstStyle/>
                    <a:p>
                      <a:pPr marL="0" marR="0" lvl="0" indent="0" algn="l" rtl="0">
                        <a:spcBef>
                          <a:spcPts val="0"/>
                        </a:spcBef>
                        <a:buSzPct val="25000"/>
                        <a:buNone/>
                      </a:pPr>
                      <a:endParaRPr sz="1200" u="none" strike="noStrike" cap="none">
                        <a:latin typeface="Arial"/>
                        <a:ea typeface="Arial"/>
                        <a:cs typeface="Arial"/>
                        <a:sym typeface="Arial"/>
                      </a:endParaRPr>
                    </a:p>
                  </a:txBody>
                  <a:tcPr marL="94250" marR="94250" marT="47125" marB="47125">
                    <a:lnL w="19050" cap="flat" cmpd="sng">
                      <a:solidFill>
                        <a:srgbClr val="FFC000"/>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solidFill>
                        <a:srgbClr val="FFC000"/>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7F7F7F"/>
                        </a:buClr>
                        <a:buSzPct val="25000"/>
                        <a:buFont typeface="Arial"/>
                        <a:buNone/>
                      </a:pPr>
                      <a:r>
                        <a:rPr lang="en-US" sz="3700" b="1" u="none" strike="noStrike" cap="none">
                          <a:solidFill>
                            <a:srgbClr val="7F7F7F"/>
                          </a:solidFill>
                          <a:latin typeface="Arial"/>
                          <a:ea typeface="Arial"/>
                          <a:cs typeface="Arial"/>
                          <a:sym typeface="Arial"/>
                        </a:rPr>
                        <a:t>B</a:t>
                      </a:r>
                      <a:endParaRPr lang="en" sz="3700" b="1" u="none" strike="noStrike" cap="none">
                        <a:solidFill>
                          <a:srgbClr val="7F7F7F"/>
                        </a:solidFill>
                        <a:latin typeface="Arial"/>
                        <a:ea typeface="Arial"/>
                        <a:cs typeface="Arial"/>
                        <a:sym typeface="Arial"/>
                      </a:endParaRPr>
                    </a:p>
                  </a:txBody>
                  <a:tcPr marL="94250" marR="94250" marT="47125" marB="471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9050" cap="flat" cmpd="sng">
                      <a:solidFill>
                        <a:srgbClr val="FFC000"/>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200" u="none" strike="noStrike" cap="none">
                        <a:solidFill>
                          <a:srgbClr val="7F7F7F"/>
                        </a:solidFill>
                        <a:latin typeface="Arial"/>
                        <a:ea typeface="Arial"/>
                        <a:cs typeface="Arial"/>
                        <a:sym typeface="Arial"/>
                      </a:endParaRPr>
                    </a:p>
                  </a:txBody>
                  <a:tcPr marL="94250" marR="94250" marT="47125" marB="47125">
                    <a:lnL w="9525" cap="flat" cmpd="sng">
                      <a:solidFill>
                        <a:srgbClr val="000000">
                          <a:alpha val="0"/>
                        </a:srgbClr>
                      </a:solidFill>
                      <a:prstDash val="solid"/>
                      <a:round/>
                      <a:headEnd type="none" w="med" len="med"/>
                      <a:tailEnd type="none" w="med" len="med"/>
                    </a:lnL>
                    <a:lnR w="19050" cap="flat" cmpd="sng">
                      <a:solidFill>
                        <a:srgbClr val="FFC000"/>
                      </a:solidFill>
                      <a:prstDash val="solid"/>
                      <a:round/>
                      <a:headEnd type="none" w="med" len="med"/>
                      <a:tailEnd type="none" w="med" len="med"/>
                    </a:lnR>
                    <a:lnT w="19050" cap="flat" cmpd="sng">
                      <a:solidFill>
                        <a:srgbClr val="FFC000"/>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extLst>
                  <a:ext uri="{0D108BD9-81ED-4DB2-BD59-A6C34878D82A}">
                    <a16:rowId xmlns:a16="http://schemas.microsoft.com/office/drawing/2014/main" val="10000"/>
                  </a:ext>
                </a:extLst>
              </a:tr>
              <a:tr h="328275">
                <a:tc>
                  <a:txBody>
                    <a:bodyPr/>
                    <a:lstStyle/>
                    <a:p>
                      <a:pPr marL="0" marR="0" lvl="0" indent="0" algn="l" rtl="0">
                        <a:spcBef>
                          <a:spcPts val="0"/>
                        </a:spcBef>
                        <a:buSzPct val="25000"/>
                        <a:buNone/>
                      </a:pPr>
                      <a:endParaRPr sz="1400" b="1" u="none" strike="noStrike" cap="none">
                        <a:solidFill>
                          <a:schemeClr val="lt1"/>
                        </a:solidFill>
                        <a:latin typeface="Arial"/>
                        <a:ea typeface="Arial"/>
                        <a:cs typeface="Arial"/>
                        <a:sym typeface="Arial"/>
                      </a:endParaRPr>
                    </a:p>
                  </a:txBody>
                  <a:tcPr marL="94250" marR="94250" marT="47125" marB="47125">
                    <a:lnL w="19050" cap="flat" cmpd="sng">
                      <a:solidFill>
                        <a:srgbClr val="FFC000"/>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F2A40D"/>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US" sz="1400" b="1" u="none" strike="noStrike" cap="none">
                          <a:solidFill>
                            <a:schemeClr val="lt1"/>
                          </a:solidFill>
                          <a:latin typeface="Arial"/>
                          <a:ea typeface="Arial"/>
                          <a:cs typeface="Arial"/>
                          <a:sym typeface="Arial"/>
                        </a:rPr>
                        <a:t>Blanch Nuts</a:t>
                      </a:r>
                      <a:endParaRPr lang="en" sz="1400" b="1" u="none" strike="noStrike" cap="none">
                        <a:solidFill>
                          <a:schemeClr val="lt1"/>
                        </a:solidFill>
                        <a:latin typeface="Arial"/>
                        <a:ea typeface="Arial"/>
                        <a:cs typeface="Arial"/>
                        <a:sym typeface="Arial"/>
                      </a:endParaRPr>
                    </a:p>
                  </a:txBody>
                  <a:tcPr marL="94250" marR="94250" marT="47125" marB="471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F2A40D"/>
                    </a:solidFill>
                  </a:tcPr>
                </a:tc>
                <a:tc>
                  <a:txBody>
                    <a:bodyPr/>
                    <a:lstStyle/>
                    <a:p>
                      <a:pPr marL="0" marR="0" lvl="0" indent="0" algn="l" rtl="0">
                        <a:spcBef>
                          <a:spcPts val="0"/>
                        </a:spcBef>
                        <a:buSzPct val="25000"/>
                        <a:buNone/>
                      </a:pPr>
                      <a:endParaRPr sz="1400" b="1" u="none" strike="noStrike" cap="none">
                        <a:solidFill>
                          <a:schemeClr val="lt1"/>
                        </a:solidFill>
                        <a:latin typeface="Arial"/>
                        <a:ea typeface="Arial"/>
                        <a:cs typeface="Arial"/>
                        <a:sym typeface="Arial"/>
                      </a:endParaRPr>
                    </a:p>
                  </a:txBody>
                  <a:tcPr marL="94250" marR="94250" marT="47125" marB="47125">
                    <a:lnL w="9525" cap="flat" cmpd="sng">
                      <a:solidFill>
                        <a:srgbClr val="000000">
                          <a:alpha val="0"/>
                        </a:srgbClr>
                      </a:solidFill>
                      <a:prstDash val="solid"/>
                      <a:round/>
                      <a:headEnd type="none" w="med" len="med"/>
                      <a:tailEnd type="none" w="med" len="med"/>
                    </a:lnL>
                    <a:lnR w="19050" cap="flat" cmpd="sng">
                      <a:solidFill>
                        <a:srgbClr val="FFC00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F2A40D"/>
                    </a:solidFill>
                  </a:tcPr>
                </a:tc>
                <a:extLst>
                  <a:ext uri="{0D108BD9-81ED-4DB2-BD59-A6C34878D82A}">
                    <a16:rowId xmlns:a16="http://schemas.microsoft.com/office/drawing/2014/main" val="10001"/>
                  </a:ext>
                </a:extLst>
              </a:tr>
              <a:tr h="328275">
                <a:tc>
                  <a:txBody>
                    <a:bodyPr/>
                    <a:lstStyle/>
                    <a:p>
                      <a:pPr marL="0" marR="0" lvl="0" indent="0" algn="l" rtl="0">
                        <a:spcBef>
                          <a:spcPts val="0"/>
                        </a:spcBef>
                        <a:buSzPct val="25000"/>
                        <a:buNone/>
                      </a:pPr>
                      <a:endParaRPr sz="1200" u="none" strike="noStrike" cap="none">
                        <a:latin typeface="Arial"/>
                        <a:ea typeface="Arial"/>
                        <a:cs typeface="Arial"/>
                        <a:sym typeface="Arial"/>
                      </a:endParaRPr>
                    </a:p>
                  </a:txBody>
                  <a:tcPr marL="94250" marR="94250" marT="47125" marB="47125">
                    <a:lnL w="19050" cap="flat" cmpd="sng">
                      <a:solidFill>
                        <a:srgbClr val="FFC000"/>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3F3F3F"/>
                        </a:buClr>
                        <a:buSzPct val="25000"/>
                        <a:buFont typeface="Arial"/>
                        <a:buNone/>
                      </a:pPr>
                      <a:r>
                        <a:rPr lang="en-US" sz="1200"/>
                        <a:t>≥ 190</a:t>
                      </a:r>
                      <a:r>
                        <a:rPr lang="en-US" sz="1200" u="none" strike="noStrike" cap="none">
                          <a:solidFill>
                            <a:srgbClr val="3F3F3F"/>
                          </a:solidFill>
                          <a:latin typeface="Arial"/>
                          <a:ea typeface="Arial"/>
                          <a:cs typeface="Arial"/>
                          <a:sym typeface="Arial"/>
                        </a:rPr>
                        <a:t>ºF</a:t>
                      </a:r>
                      <a:r>
                        <a:rPr lang="en-US" sz="1200" u="none" strike="noStrike" cap="none" baseline="0">
                          <a:solidFill>
                            <a:srgbClr val="3F3F3F"/>
                          </a:solidFill>
                          <a:latin typeface="Arial"/>
                          <a:ea typeface="Arial"/>
                          <a:cs typeface="Arial"/>
                          <a:sym typeface="Arial"/>
                        </a:rPr>
                        <a:t> 2 m</a:t>
                      </a:r>
                      <a:endParaRPr lang="en" sz="1200" u="none" strike="noStrike" cap="none">
                        <a:solidFill>
                          <a:srgbClr val="3F3F3F"/>
                        </a:solidFill>
                        <a:latin typeface="Arial"/>
                        <a:ea typeface="Arial"/>
                        <a:cs typeface="Arial"/>
                        <a:sym typeface="Arial"/>
                      </a:endParaRPr>
                    </a:p>
                  </a:txBody>
                  <a:tcPr marL="94250" marR="94250" marT="47125" marB="471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200" u="none" strike="noStrike" cap="none">
                        <a:solidFill>
                          <a:srgbClr val="7F7F7F"/>
                        </a:solidFill>
                        <a:latin typeface="Arial"/>
                        <a:ea typeface="Arial"/>
                        <a:cs typeface="Arial"/>
                        <a:sym typeface="Arial"/>
                      </a:endParaRPr>
                    </a:p>
                  </a:txBody>
                  <a:tcPr marL="94250" marR="94250" marT="47125" marB="47125">
                    <a:lnL w="9525" cap="flat" cmpd="sng">
                      <a:solidFill>
                        <a:srgbClr val="000000">
                          <a:alpha val="0"/>
                        </a:srgbClr>
                      </a:solidFill>
                      <a:prstDash val="solid"/>
                      <a:round/>
                      <a:headEnd type="none" w="med" len="med"/>
                      <a:tailEnd type="none" w="med" len="med"/>
                    </a:lnL>
                    <a:lnR w="19050" cap="flat" cmpd="sng">
                      <a:solidFill>
                        <a:srgbClr val="FFC00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328275">
                <a:tc>
                  <a:txBody>
                    <a:bodyPr/>
                    <a:lstStyle/>
                    <a:p>
                      <a:pPr marL="0" marR="0" lvl="0" indent="0" algn="l" rtl="0">
                        <a:spcBef>
                          <a:spcPts val="0"/>
                        </a:spcBef>
                        <a:buSzPct val="25000"/>
                        <a:buNone/>
                      </a:pPr>
                      <a:endParaRPr sz="1200" u="none" strike="noStrike" cap="none">
                        <a:latin typeface="Arial"/>
                        <a:ea typeface="Arial"/>
                        <a:cs typeface="Arial"/>
                        <a:sym typeface="Arial"/>
                      </a:endParaRPr>
                    </a:p>
                  </a:txBody>
                  <a:tcPr marL="94250" marR="94250" marT="47125" marB="47125">
                    <a:lnL w="19050" cap="flat" cmpd="sng">
                      <a:solidFill>
                        <a:srgbClr val="FFC000"/>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3F3F3F"/>
                        </a:buClr>
                        <a:buSzPct val="25000"/>
                        <a:buFont typeface="Arial"/>
                        <a:buNone/>
                      </a:pPr>
                      <a:r>
                        <a:rPr lang="en-US" sz="1200" u="none" strike="noStrike" cap="none">
                          <a:solidFill>
                            <a:srgbClr val="3F3F3F"/>
                          </a:solidFill>
                          <a:latin typeface="Arial"/>
                          <a:ea typeface="Arial"/>
                          <a:cs typeface="Arial"/>
                          <a:sym typeface="Arial"/>
                        </a:rPr>
                        <a:t>Only heats surface</a:t>
                      </a:r>
                      <a:endParaRPr lang="en" sz="1200" u="none" strike="noStrike" cap="none">
                        <a:solidFill>
                          <a:srgbClr val="3F3F3F"/>
                        </a:solidFill>
                        <a:latin typeface="Arial"/>
                        <a:ea typeface="Arial"/>
                        <a:cs typeface="Arial"/>
                        <a:sym typeface="Arial"/>
                      </a:endParaRPr>
                    </a:p>
                  </a:txBody>
                  <a:tcPr marL="94250" marR="94250" marT="47125" marB="471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200" u="none" strike="noStrike" cap="none">
                        <a:solidFill>
                          <a:srgbClr val="7F7F7F"/>
                        </a:solidFill>
                        <a:latin typeface="Arial"/>
                        <a:ea typeface="Arial"/>
                        <a:cs typeface="Arial"/>
                        <a:sym typeface="Arial"/>
                      </a:endParaRPr>
                    </a:p>
                  </a:txBody>
                  <a:tcPr marL="94250" marR="94250" marT="47125" marB="47125">
                    <a:lnL w="9525" cap="flat" cmpd="sng">
                      <a:solidFill>
                        <a:srgbClr val="000000">
                          <a:alpha val="0"/>
                        </a:srgbClr>
                      </a:solidFill>
                      <a:prstDash val="solid"/>
                      <a:round/>
                      <a:headEnd type="none" w="med" len="med"/>
                      <a:tailEnd type="none" w="med" len="med"/>
                    </a:lnL>
                    <a:lnR w="19050" cap="flat" cmpd="sng">
                      <a:solidFill>
                        <a:srgbClr val="FFC00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r h="328275">
                <a:tc>
                  <a:txBody>
                    <a:bodyPr/>
                    <a:lstStyle/>
                    <a:p>
                      <a:pPr marL="0" marR="0" lvl="0" indent="0" algn="l" rtl="0">
                        <a:spcBef>
                          <a:spcPts val="0"/>
                        </a:spcBef>
                        <a:buSzPct val="25000"/>
                        <a:buNone/>
                      </a:pPr>
                      <a:endParaRPr sz="1200" u="none" strike="noStrike" cap="none">
                        <a:latin typeface="Arial"/>
                        <a:ea typeface="Arial"/>
                        <a:cs typeface="Arial"/>
                        <a:sym typeface="Arial"/>
                      </a:endParaRPr>
                    </a:p>
                  </a:txBody>
                  <a:tcPr marL="94250" marR="94250" marT="47125" marB="47125">
                    <a:lnL w="19050" cap="flat" cmpd="sng">
                      <a:solidFill>
                        <a:srgbClr val="FFC000"/>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3F3F3F"/>
                        </a:buClr>
                        <a:buSzPct val="25000"/>
                        <a:buFont typeface="Arial"/>
                        <a:buNone/>
                      </a:pPr>
                      <a:r>
                        <a:rPr lang="en-US" sz="1200" u="none" strike="noStrike" cap="none">
                          <a:solidFill>
                            <a:srgbClr val="3F3F3F"/>
                          </a:solidFill>
                          <a:latin typeface="Arial"/>
                          <a:ea typeface="Arial"/>
                          <a:cs typeface="Arial"/>
                          <a:sym typeface="Arial"/>
                        </a:rPr>
                        <a:t>Is this still raw?</a:t>
                      </a:r>
                      <a:endParaRPr lang="en" sz="1200" u="none" strike="noStrike" cap="none">
                        <a:solidFill>
                          <a:srgbClr val="3F3F3F"/>
                        </a:solidFill>
                        <a:latin typeface="Arial"/>
                        <a:ea typeface="Arial"/>
                        <a:cs typeface="Arial"/>
                        <a:sym typeface="Arial"/>
                      </a:endParaRPr>
                    </a:p>
                  </a:txBody>
                  <a:tcPr marL="94250" marR="94250" marT="47125" marB="471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200" u="none" strike="noStrike" cap="none">
                        <a:solidFill>
                          <a:srgbClr val="7F7F7F"/>
                        </a:solidFill>
                        <a:latin typeface="Arial"/>
                        <a:ea typeface="Arial"/>
                        <a:cs typeface="Arial"/>
                        <a:sym typeface="Arial"/>
                      </a:endParaRPr>
                    </a:p>
                  </a:txBody>
                  <a:tcPr marL="94250" marR="94250" marT="47125" marB="47125">
                    <a:lnL w="9525" cap="flat" cmpd="sng">
                      <a:solidFill>
                        <a:srgbClr val="000000">
                          <a:alpha val="0"/>
                        </a:srgbClr>
                      </a:solidFill>
                      <a:prstDash val="solid"/>
                      <a:round/>
                      <a:headEnd type="none" w="med" len="med"/>
                      <a:tailEnd type="none" w="med" len="med"/>
                    </a:lnL>
                    <a:lnR w="19050" cap="flat" cmpd="sng">
                      <a:solidFill>
                        <a:srgbClr val="FFC00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extLst>
                  <a:ext uri="{0D108BD9-81ED-4DB2-BD59-A6C34878D82A}">
                    <a16:rowId xmlns:a16="http://schemas.microsoft.com/office/drawing/2014/main" val="10004"/>
                  </a:ext>
                </a:extLst>
              </a:tr>
              <a:tr h="328275">
                <a:tc>
                  <a:txBody>
                    <a:bodyPr/>
                    <a:lstStyle/>
                    <a:p>
                      <a:pPr marL="0" marR="0" lvl="0" indent="0" algn="l" rtl="0">
                        <a:spcBef>
                          <a:spcPts val="0"/>
                        </a:spcBef>
                        <a:buSzPct val="25000"/>
                        <a:buNone/>
                      </a:pPr>
                      <a:endParaRPr sz="1200" u="none" strike="noStrike" cap="none">
                        <a:latin typeface="Arial"/>
                        <a:ea typeface="Arial"/>
                        <a:cs typeface="Arial"/>
                        <a:sym typeface="Arial"/>
                      </a:endParaRPr>
                    </a:p>
                  </a:txBody>
                  <a:tcPr marL="94250" marR="94250" marT="47125" marB="47125">
                    <a:lnL w="19050" cap="flat" cmpd="sng">
                      <a:solidFill>
                        <a:srgbClr val="FFC000"/>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9525" cap="flat" cmpd="sng" algn="ctr">
                      <a:solidFill>
                        <a:srgbClr val="000000">
                          <a:alpha val="0"/>
                        </a:srgbClr>
                      </a:solidFill>
                      <a:prstDash val="solid"/>
                      <a:round/>
                      <a:headEnd type="none" w="med" len="med"/>
                      <a:tailEnd type="none" w="med" len="med"/>
                    </a:lnT>
                    <a:lnB w="19050" cap="flat" cmpd="sng">
                      <a:solidFill>
                        <a:srgbClr val="FFC000"/>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3F3F3F"/>
                        </a:buClr>
                        <a:buSzPct val="25000"/>
                        <a:buFont typeface="Arial"/>
                        <a:buNone/>
                      </a:pPr>
                      <a:endParaRPr lang="en-US" sz="1200" u="none" strike="noStrike" cap="none">
                        <a:solidFill>
                          <a:srgbClr val="3F3F3F"/>
                        </a:solidFill>
                        <a:latin typeface="Arial"/>
                        <a:ea typeface="Arial"/>
                        <a:cs typeface="Arial"/>
                        <a:sym typeface="Arial"/>
                      </a:endParaRPr>
                    </a:p>
                    <a:p>
                      <a:pPr marL="0" marR="0" lvl="0" indent="0" algn="ctr" rtl="0">
                        <a:lnSpc>
                          <a:spcPct val="100000"/>
                        </a:lnSpc>
                        <a:spcBef>
                          <a:spcPts val="0"/>
                        </a:spcBef>
                        <a:spcAft>
                          <a:spcPts val="0"/>
                        </a:spcAft>
                        <a:buClr>
                          <a:srgbClr val="3F3F3F"/>
                        </a:buClr>
                        <a:buSzPct val="25000"/>
                        <a:buFont typeface="Arial"/>
                        <a:buNone/>
                      </a:pPr>
                      <a:endParaRPr lang="en" sz="1200" u="none" strike="noStrike" cap="none">
                        <a:solidFill>
                          <a:srgbClr val="3F3F3F"/>
                        </a:solidFill>
                        <a:latin typeface="Arial"/>
                        <a:ea typeface="Arial"/>
                        <a:cs typeface="Arial"/>
                        <a:sym typeface="Arial"/>
                      </a:endParaRPr>
                    </a:p>
                  </a:txBody>
                  <a:tcPr marL="94250" marR="94250" marT="47125" marB="47125" anchor="ctr">
                    <a:lnL w="9525" cap="flat" cmpd="sng" algn="ctr">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9525" cap="flat" cmpd="sng" algn="ctr">
                      <a:solidFill>
                        <a:srgbClr val="000000">
                          <a:alpha val="0"/>
                        </a:srgbClr>
                      </a:solidFill>
                      <a:prstDash val="solid"/>
                      <a:round/>
                      <a:headEnd type="none" w="med" len="med"/>
                      <a:tailEnd type="none" w="med" len="med"/>
                    </a:lnT>
                    <a:lnB w="19050" cap="flat" cmpd="sng">
                      <a:solidFill>
                        <a:srgbClr val="FFC000"/>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endParaRPr sz="1200" u="none" strike="noStrike" cap="none">
                        <a:solidFill>
                          <a:srgbClr val="7F7F7F"/>
                        </a:solidFill>
                        <a:latin typeface="Arial"/>
                        <a:ea typeface="Arial"/>
                        <a:cs typeface="Arial"/>
                        <a:sym typeface="Arial"/>
                      </a:endParaRPr>
                    </a:p>
                  </a:txBody>
                  <a:tcPr marL="94250" marR="94250" marT="47125" marB="47125">
                    <a:lnL w="9525" cap="flat" cmpd="sng" algn="ctr">
                      <a:solidFill>
                        <a:srgbClr val="000000">
                          <a:alpha val="0"/>
                        </a:srgbClr>
                      </a:solidFill>
                      <a:prstDash val="solid"/>
                      <a:round/>
                      <a:headEnd type="none" w="med" len="med"/>
                      <a:tailEnd type="none" w="med" len="med"/>
                    </a:lnL>
                    <a:lnR w="19050" cap="flat" cmpd="sng">
                      <a:solidFill>
                        <a:srgbClr val="FFC000"/>
                      </a:solidFill>
                      <a:prstDash val="solid"/>
                      <a:round/>
                      <a:headEnd type="none" w="med" len="med"/>
                      <a:tailEnd type="none" w="med" len="med"/>
                    </a:lnR>
                    <a:lnT w="9525" cap="flat" cmpd="sng" algn="ctr">
                      <a:solidFill>
                        <a:srgbClr val="000000">
                          <a:alpha val="0"/>
                        </a:srgbClr>
                      </a:solidFill>
                      <a:prstDash val="solid"/>
                      <a:round/>
                      <a:headEnd type="none" w="med" len="med"/>
                      <a:tailEnd type="none" w="med" len="med"/>
                    </a:lnT>
                    <a:lnB w="19050" cap="flat" cmpd="sng">
                      <a:solidFill>
                        <a:srgbClr val="FFC000"/>
                      </a:solidFill>
                      <a:prstDash val="solid"/>
                      <a:round/>
                      <a:headEnd type="none" w="med" len="med"/>
                      <a:tailEnd type="none" w="med" len="med"/>
                    </a:lnB>
                    <a:solidFill>
                      <a:schemeClr val="lt1"/>
                    </a:solidFill>
                  </a:tcPr>
                </a:tc>
                <a:extLst>
                  <a:ext uri="{0D108BD9-81ED-4DB2-BD59-A6C34878D82A}">
                    <a16:rowId xmlns:a16="http://schemas.microsoft.com/office/drawing/2014/main" val="10005"/>
                  </a:ext>
                </a:extLst>
              </a:tr>
              <a:tr h="509875">
                <a:tc gridSpan="3">
                  <a:txBody>
                    <a:bodyPr/>
                    <a:lstStyle/>
                    <a:p>
                      <a:pPr marL="0" marR="0" lvl="0" indent="0" algn="ctr" rtl="0">
                        <a:lnSpc>
                          <a:spcPct val="100000"/>
                        </a:lnSpc>
                        <a:spcBef>
                          <a:spcPts val="0"/>
                        </a:spcBef>
                        <a:spcAft>
                          <a:spcPts val="0"/>
                        </a:spcAft>
                        <a:buClr>
                          <a:srgbClr val="3F3F3F"/>
                        </a:buClr>
                        <a:buSzPct val="25000"/>
                        <a:buFont typeface="Arial"/>
                        <a:buNone/>
                      </a:pPr>
                      <a:r>
                        <a:rPr lang="en-US" sz="1400" b="1" u="none" strike="noStrike" cap="none">
                          <a:solidFill>
                            <a:srgbClr val="3F3F3F"/>
                          </a:solidFill>
                          <a:latin typeface="Arial"/>
                          <a:ea typeface="Arial"/>
                          <a:cs typeface="Arial"/>
                          <a:sym typeface="Arial"/>
                        </a:rPr>
                        <a:t>Control?</a:t>
                      </a:r>
                      <a:endParaRPr lang="en" sz="1400" b="1" u="none" strike="noStrike" cap="none">
                        <a:solidFill>
                          <a:srgbClr val="3F3F3F"/>
                        </a:solidFill>
                        <a:latin typeface="Arial"/>
                        <a:ea typeface="Arial"/>
                        <a:cs typeface="Arial"/>
                        <a:sym typeface="Arial"/>
                      </a:endParaRPr>
                    </a:p>
                  </a:txBody>
                  <a:tcPr marL="94250" marR="94250" marT="47125" marB="47125" anchor="ctr">
                    <a:lnL w="19050" cap="flat" cmpd="sng">
                      <a:solidFill>
                        <a:srgbClr val="FFC000"/>
                      </a:solidFill>
                      <a:prstDash val="solid"/>
                      <a:round/>
                      <a:headEnd type="none" w="med" len="med"/>
                      <a:tailEnd type="none" w="med" len="med"/>
                    </a:lnL>
                    <a:lnR w="19050" cap="flat" cmpd="sng">
                      <a:solidFill>
                        <a:srgbClr val="FFC000"/>
                      </a:solidFill>
                      <a:prstDash val="solid"/>
                      <a:round/>
                      <a:headEnd type="none" w="med" len="med"/>
                      <a:tailEnd type="none" w="med" len="med"/>
                    </a:lnR>
                    <a:lnT w="19050" cap="flat" cmpd="sng">
                      <a:solidFill>
                        <a:srgbClr val="FFC000"/>
                      </a:solidFill>
                      <a:prstDash val="solid"/>
                      <a:round/>
                      <a:headEnd type="none" w="med" len="med"/>
                      <a:tailEnd type="none" w="med" len="med"/>
                    </a:lnT>
                    <a:lnB w="19050" cap="flat" cmpd="sng">
                      <a:solidFill>
                        <a:srgbClr val="FFC000"/>
                      </a:solidFill>
                      <a:prstDash val="solid"/>
                      <a:round/>
                      <a:headEnd type="none" w="med" len="med"/>
                      <a:tailEnd type="none" w="med" len="med"/>
                    </a:lnB>
                    <a:solidFill>
                      <a:srgbClr val="F2A40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847" name="Shape 847"/>
          <p:cNvSpPr txBox="1"/>
          <p:nvPr/>
        </p:nvSpPr>
        <p:spPr>
          <a:xfrm>
            <a:off x="6012160" y="2060849"/>
            <a:ext cx="2811800" cy="954107"/>
          </a:xfrm>
          <a:prstGeom prst="rect">
            <a:avLst/>
          </a:prstGeom>
          <a:noFill/>
          <a:ln>
            <a:noFill/>
          </a:ln>
        </p:spPr>
        <p:txBody>
          <a:bodyPr wrap="square" lIns="91425" tIns="45700" rIns="91425" bIns="45700" anchor="t" anchorCtr="0">
            <a:noAutofit/>
          </a:bodyPr>
          <a:lstStyle/>
          <a:p>
            <a:pPr>
              <a:buSzPct val="25000"/>
            </a:pPr>
            <a:r>
              <a:rPr lang="en-US" sz="2800" b="1" i="1" kern="0">
                <a:solidFill>
                  <a:srgbClr val="32AEB8"/>
                </a:solidFill>
                <a:latin typeface="Arial"/>
                <a:ea typeface="Arial"/>
                <a:cs typeface="Arial"/>
                <a:sym typeface="Arial"/>
              </a:rPr>
              <a:t>Nut</a:t>
            </a:r>
            <a:r>
              <a:rPr lang="en-US" sz="2800" b="1" kern="0">
                <a:solidFill>
                  <a:srgbClr val="32AEB8"/>
                </a:solidFill>
                <a:latin typeface="Arial"/>
                <a:ea typeface="Arial"/>
                <a:cs typeface="Arial"/>
                <a:sym typeface="Arial"/>
              </a:rPr>
              <a:t> cheese HACCP</a:t>
            </a:r>
            <a:endParaRPr lang="en" sz="2800" b="1" kern="0">
              <a:solidFill>
                <a:srgbClr val="32AEB8"/>
              </a:solidFill>
              <a:latin typeface="Arial"/>
              <a:ea typeface="Arial"/>
              <a:cs typeface="Arial"/>
              <a:sym typeface="Arial"/>
            </a:endParaRPr>
          </a:p>
        </p:txBody>
      </p:sp>
      <p:sp>
        <p:nvSpPr>
          <p:cNvPr id="848" name="Shape 848"/>
          <p:cNvSpPr/>
          <p:nvPr/>
        </p:nvSpPr>
        <p:spPr>
          <a:xfrm>
            <a:off x="6115972" y="3014955"/>
            <a:ext cx="1260000" cy="72000"/>
          </a:xfrm>
          <a:prstGeom prst="rect">
            <a:avLst/>
          </a:prstGeom>
          <a:solidFill>
            <a:srgbClr val="32AEB8"/>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849" name="Shape 849"/>
          <p:cNvSpPr txBox="1"/>
          <p:nvPr/>
        </p:nvSpPr>
        <p:spPr>
          <a:xfrm>
            <a:off x="6012160" y="3212977"/>
            <a:ext cx="2664296" cy="1754326"/>
          </a:xfrm>
          <a:prstGeom prst="rect">
            <a:avLst/>
          </a:prstGeom>
          <a:noFill/>
          <a:ln>
            <a:noFill/>
          </a:ln>
        </p:spPr>
        <p:txBody>
          <a:bodyPr wrap="square" lIns="91425" tIns="45700" rIns="91425" bIns="45700" anchor="t" anchorCtr="0">
            <a:noAutofit/>
          </a:bodyPr>
          <a:lstStyle/>
          <a:p>
            <a:pPr>
              <a:buSzPct val="25000"/>
            </a:pPr>
            <a:r>
              <a:rPr lang="en-US" sz="1200" kern="0">
                <a:solidFill>
                  <a:srgbClr val="3F3F3F"/>
                </a:solidFill>
                <a:latin typeface="Arial"/>
                <a:ea typeface="Arial"/>
                <a:cs typeface="Arial"/>
                <a:sym typeface="Arial"/>
              </a:rPr>
              <a:t>D. Or, wash nuts carefully to </a:t>
            </a:r>
            <a:r>
              <a:rPr lang="en-US" sz="1200" b="1" kern="0">
                <a:solidFill>
                  <a:srgbClr val="FF0000"/>
                </a:solidFill>
                <a:latin typeface="Arial"/>
                <a:ea typeface="Arial"/>
                <a:cs typeface="Arial"/>
                <a:sym typeface="Arial"/>
              </a:rPr>
              <a:t>minimize</a:t>
            </a:r>
            <a:r>
              <a:rPr lang="en-US" sz="1200" kern="0">
                <a:solidFill>
                  <a:srgbClr val="3F3F3F"/>
                </a:solidFill>
                <a:latin typeface="Arial"/>
                <a:ea typeface="Arial"/>
                <a:cs typeface="Arial"/>
                <a:sym typeface="Arial"/>
              </a:rPr>
              <a:t> presence of </a:t>
            </a:r>
            <a:r>
              <a:rPr lang="en-US" sz="1200" i="1" kern="0">
                <a:solidFill>
                  <a:srgbClr val="3F3F3F"/>
                </a:solidFill>
                <a:latin typeface="Arial"/>
                <a:ea typeface="Arial"/>
                <a:cs typeface="Arial"/>
                <a:sym typeface="Arial"/>
              </a:rPr>
              <a:t>Salmonella</a:t>
            </a:r>
            <a:r>
              <a:rPr lang="en-US" sz="1200" kern="0">
                <a:solidFill>
                  <a:srgbClr val="3F3F3F"/>
                </a:solidFill>
                <a:latin typeface="Arial"/>
                <a:ea typeface="Arial"/>
                <a:cs typeface="Arial"/>
                <a:sym typeface="Arial"/>
              </a:rPr>
              <a:t>.  Ferment nut milk to cheese and risk foodborne illness in the same manner as any “fresh” product.</a:t>
            </a:r>
          </a:p>
          <a:p>
            <a:pPr>
              <a:buSzPct val="25000"/>
            </a:pPr>
            <a:endParaRPr lang="en-US" sz="1200" kern="0">
              <a:solidFill>
                <a:srgbClr val="3F3F3F"/>
              </a:solidFill>
              <a:latin typeface="Arial"/>
              <a:cs typeface="Arial"/>
              <a:sym typeface="Arial"/>
            </a:endParaRPr>
          </a:p>
          <a:p>
            <a:pPr>
              <a:buSzPct val="25000"/>
            </a:pPr>
            <a:r>
              <a:rPr lang="en-US" sz="1200" kern="0">
                <a:solidFill>
                  <a:srgbClr val="3F3F3F"/>
                </a:solidFill>
                <a:latin typeface="Arial"/>
                <a:ea typeface="Arial"/>
                <a:cs typeface="Arial"/>
                <a:sym typeface="Arial"/>
              </a:rPr>
              <a:t>E. Determine if pH and acids reduce </a:t>
            </a:r>
            <a:r>
              <a:rPr lang="en-US" sz="1200" i="1" kern="0">
                <a:solidFill>
                  <a:srgbClr val="3F3F3F"/>
                </a:solidFill>
                <a:latin typeface="Arial"/>
                <a:ea typeface="Arial"/>
                <a:cs typeface="Arial"/>
                <a:sym typeface="Arial"/>
              </a:rPr>
              <a:t>Salmonella</a:t>
            </a:r>
            <a:r>
              <a:rPr lang="en-US" sz="1200" kern="0">
                <a:solidFill>
                  <a:srgbClr val="3F3F3F"/>
                </a:solidFill>
                <a:latin typeface="Arial"/>
                <a:ea typeface="Arial"/>
                <a:cs typeface="Arial"/>
                <a:sym typeface="Arial"/>
              </a:rPr>
              <a:t> during fermentation or aging (</a:t>
            </a:r>
            <a:r>
              <a:rPr lang="en-US" sz="1200" i="1" kern="0">
                <a:solidFill>
                  <a:srgbClr val="FF0000"/>
                </a:solidFill>
                <a:latin typeface="Arial"/>
                <a:ea typeface="Arial"/>
                <a:cs typeface="Arial"/>
                <a:sym typeface="Arial"/>
              </a:rPr>
              <a:t>not researched yet</a:t>
            </a:r>
            <a:r>
              <a:rPr lang="en-US" sz="1200" kern="0">
                <a:solidFill>
                  <a:srgbClr val="3F3F3F"/>
                </a:solidFill>
                <a:latin typeface="Arial"/>
                <a:ea typeface="Arial"/>
                <a:cs typeface="Arial"/>
                <a:sym typeface="Arial"/>
              </a:rPr>
              <a:t>).</a:t>
            </a:r>
            <a:endParaRPr lang="en" sz="1200" kern="0">
              <a:solidFill>
                <a:srgbClr val="3F3F3F"/>
              </a:solidFill>
              <a:latin typeface="Arial"/>
              <a:ea typeface="Arial"/>
              <a:cs typeface="Arial"/>
              <a:sym typeface="Arial"/>
            </a:endParaRPr>
          </a:p>
        </p:txBody>
      </p:sp>
      <p:sp>
        <p:nvSpPr>
          <p:cNvPr id="851" name="Shape 851"/>
          <p:cNvSpPr txBox="1">
            <a:spLocks noGrp="1"/>
          </p:cNvSpPr>
          <p:nvPr>
            <p:ph type="title"/>
          </p:nvPr>
        </p:nvSpPr>
        <p:spPr>
          <a:xfrm>
            <a:off x="2603" y="1080360"/>
            <a:ext cx="9144000" cy="601800"/>
          </a:xfrm>
          <a:prstGeom prst="rect">
            <a:avLst/>
          </a:prstGeom>
        </p:spPr>
        <p:txBody>
          <a:bodyPr vert="horz" wrap="square" lIns="91425" tIns="91425" rIns="91425" bIns="91425" rtlCol="0" anchor="ctr" anchorCtr="0">
            <a:noAutofit/>
          </a:bodyPr>
          <a:lstStyle/>
          <a:p>
            <a:pPr>
              <a:buClr>
                <a:schemeClr val="dk1"/>
              </a:buClr>
              <a:buSzPct val="25000"/>
            </a:pPr>
            <a:r>
              <a:rPr lang="en-US" sz="4400">
                <a:solidFill>
                  <a:schemeClr val="dk1"/>
                </a:solidFill>
              </a:rPr>
              <a:t>Hazards and controls</a:t>
            </a:r>
            <a:endParaRPr lang="en" sz="4400">
              <a:solidFill>
                <a:schemeClr val="dk1"/>
              </a:solidFill>
            </a:endParaRPr>
          </a:p>
        </p:txBody>
      </p:sp>
      <p:sp>
        <p:nvSpPr>
          <p:cNvPr id="852" name="Shape 852"/>
          <p:cNvSpPr txBox="1">
            <a:spLocks noGrp="1"/>
          </p:cNvSpPr>
          <p:nvPr>
            <p:ph type="subTitle" idx="1"/>
          </p:nvPr>
        </p:nvSpPr>
        <p:spPr>
          <a:xfrm>
            <a:off x="2603" y="1705096"/>
            <a:ext cx="9108000" cy="279600"/>
          </a:xfrm>
          <a:prstGeom prst="rect">
            <a:avLst/>
          </a:prstGeom>
        </p:spPr>
        <p:txBody>
          <a:bodyPr vert="horz" wrap="square" lIns="91425" tIns="91425" rIns="91425" bIns="91425" rtlCol="0" anchor="ctr" anchorCtr="0">
            <a:noAutofit/>
          </a:bodyPr>
          <a:lstStyle/>
          <a:p>
            <a:pPr>
              <a:buClr>
                <a:schemeClr val="dk1"/>
              </a:buClr>
              <a:buSzPct val="25000"/>
            </a:pPr>
            <a:r>
              <a:rPr lang="en-US" i="1">
                <a:solidFill>
                  <a:schemeClr val="dk1"/>
                </a:solidFill>
              </a:rPr>
              <a:t>Salmonella</a:t>
            </a:r>
            <a:r>
              <a:rPr lang="en-US">
                <a:solidFill>
                  <a:schemeClr val="dk1"/>
                </a:solidFill>
              </a:rPr>
              <a:t> is associated with nuts!</a:t>
            </a:r>
            <a:endParaRPr lang="en">
              <a:solidFill>
                <a:schemeClr val="dk1"/>
              </a:solidFill>
            </a:endParaRPr>
          </a:p>
        </p:txBody>
      </p:sp>
    </p:spTree>
    <p:extLst>
      <p:ext uri="{BB962C8B-B14F-4D97-AF65-F5344CB8AC3E}">
        <p14:creationId xmlns:p14="http://schemas.microsoft.com/office/powerpoint/2010/main" val="3624814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body" idx="4294967295"/>
          </p:nvPr>
        </p:nvSpPr>
        <p:spPr>
          <a:xfrm>
            <a:off x="2116108" y="4091445"/>
            <a:ext cx="4896544" cy="576064"/>
          </a:xfrm>
          <a:prstGeom prst="rect">
            <a:avLst/>
          </a:prstGeom>
          <a:noFill/>
          <a:ln>
            <a:noFill/>
          </a:ln>
        </p:spPr>
        <p:txBody>
          <a:bodyPr vert="horz" wrap="square" lIns="91425" tIns="45700" rIns="91425" bIns="45700" rtlCol="0" anchor="ctr" anchorCtr="0">
            <a:noAutofit/>
          </a:bodyPr>
          <a:lstStyle/>
          <a:p>
            <a:pPr marL="0" indent="0" algn="ctr">
              <a:spcBef>
                <a:spcPts val="0"/>
              </a:spcBef>
              <a:buClr>
                <a:schemeClr val="lt1"/>
              </a:buClr>
              <a:buSzPct val="25000"/>
              <a:buNone/>
            </a:pPr>
            <a:r>
              <a:rPr lang="en-US" sz="6600" b="1" i="1">
                <a:solidFill>
                  <a:schemeClr val="lt1"/>
                </a:solidFill>
                <a:latin typeface="Arial"/>
                <a:ea typeface="Arial"/>
                <a:cs typeface="Arial"/>
                <a:sym typeface="Arial"/>
              </a:rPr>
              <a:t>HACCP</a:t>
            </a:r>
            <a:endParaRPr lang="en" sz="6600" b="1" i="1">
              <a:solidFill>
                <a:schemeClr val="lt1"/>
              </a:solidFill>
              <a:latin typeface="Arial"/>
              <a:ea typeface="Arial"/>
              <a:cs typeface="Arial"/>
              <a:sym typeface="Arial"/>
            </a:endParaRPr>
          </a:p>
        </p:txBody>
      </p:sp>
      <p:sp>
        <p:nvSpPr>
          <p:cNvPr id="5" name="Shape 163"/>
          <p:cNvSpPr txBox="1">
            <a:spLocks/>
          </p:cNvSpPr>
          <p:nvPr/>
        </p:nvSpPr>
        <p:spPr>
          <a:xfrm>
            <a:off x="2673270" y="3803413"/>
            <a:ext cx="2881334" cy="288032"/>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prstClr val="white"/>
              </a:buClr>
              <a:buSzPct val="25000"/>
            </a:pPr>
            <a:r>
              <a:rPr lang="en-US" kern="0">
                <a:solidFill>
                  <a:prstClr val="white"/>
                </a:solidFill>
              </a:rPr>
              <a:t>FERMENTATION</a:t>
            </a:r>
            <a:endParaRPr lang="en" kern="0">
              <a:solidFill>
                <a:prstClr val="white"/>
              </a:solidFill>
            </a:endParaRPr>
          </a:p>
        </p:txBody>
      </p:sp>
    </p:spTree>
    <p:extLst>
      <p:ext uri="{BB962C8B-B14F-4D97-AF65-F5344CB8AC3E}">
        <p14:creationId xmlns:p14="http://schemas.microsoft.com/office/powerpoint/2010/main" val="4125578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p:nvPr/>
        </p:nvSpPr>
        <p:spPr>
          <a:xfrm rot="5400000">
            <a:off x="5364350" y="3048705"/>
            <a:ext cx="2736052" cy="1518828"/>
          </a:xfrm>
          <a:prstGeom prst="trapezoid">
            <a:avLst>
              <a:gd name="adj" fmla="val 72234"/>
            </a:avLst>
          </a:prstGeom>
          <a:gradFill>
            <a:gsLst>
              <a:gs pos="0">
                <a:srgbClr val="90DCE2"/>
              </a:gs>
              <a:gs pos="50000">
                <a:srgbClr val="A6E3E7"/>
              </a:gs>
              <a:gs pos="100000">
                <a:schemeClr val="lt1"/>
              </a:gs>
            </a:gsLst>
            <a:lin ang="5400000" scaled="0"/>
          </a:gra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310" name="Shape 310"/>
          <p:cNvSpPr/>
          <p:nvPr/>
        </p:nvSpPr>
        <p:spPr>
          <a:xfrm>
            <a:off x="651681" y="2257134"/>
            <a:ext cx="540000" cy="3060017"/>
          </a:xfrm>
          <a:prstGeom prst="roundRect">
            <a:avLst>
              <a:gd name="adj" fmla="val 50000"/>
            </a:avLst>
          </a:prstGeom>
          <a:solidFill>
            <a:srgbClr val="32AEB8"/>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311" name="Shape 311"/>
          <p:cNvSpPr/>
          <p:nvPr/>
        </p:nvSpPr>
        <p:spPr>
          <a:xfrm>
            <a:off x="1403648" y="2257134"/>
            <a:ext cx="540000" cy="3060017"/>
          </a:xfrm>
          <a:prstGeom prst="roundRect">
            <a:avLst>
              <a:gd name="adj" fmla="val 50000"/>
            </a:avLst>
          </a:prstGeom>
          <a:solidFill>
            <a:srgbClr val="F2A40D"/>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312" name="Shape 312"/>
          <p:cNvSpPr/>
          <p:nvPr/>
        </p:nvSpPr>
        <p:spPr>
          <a:xfrm>
            <a:off x="2718165" y="2241481"/>
            <a:ext cx="540000" cy="3060017"/>
          </a:xfrm>
          <a:prstGeom prst="roundRect">
            <a:avLst>
              <a:gd name="adj" fmla="val 50000"/>
            </a:avLst>
          </a:prstGeom>
          <a:solidFill>
            <a:srgbClr val="32AEB8"/>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313" name="Shape 313"/>
          <p:cNvSpPr/>
          <p:nvPr/>
        </p:nvSpPr>
        <p:spPr>
          <a:xfrm>
            <a:off x="3470132" y="2241481"/>
            <a:ext cx="540000" cy="3060017"/>
          </a:xfrm>
          <a:prstGeom prst="roundRect">
            <a:avLst>
              <a:gd name="adj" fmla="val 50000"/>
            </a:avLst>
          </a:prstGeom>
          <a:solidFill>
            <a:srgbClr val="32AEB8"/>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314" name="Shape 314"/>
          <p:cNvSpPr/>
          <p:nvPr/>
        </p:nvSpPr>
        <p:spPr>
          <a:xfrm>
            <a:off x="4222099" y="2241481"/>
            <a:ext cx="540000" cy="3060017"/>
          </a:xfrm>
          <a:prstGeom prst="roundRect">
            <a:avLst>
              <a:gd name="adj" fmla="val 50000"/>
            </a:avLst>
          </a:prstGeom>
          <a:solidFill>
            <a:srgbClr val="32AEB8"/>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324" name="Shape 324"/>
          <p:cNvSpPr/>
          <p:nvPr/>
        </p:nvSpPr>
        <p:spPr>
          <a:xfrm>
            <a:off x="690633" y="2302894"/>
            <a:ext cx="462096" cy="462096"/>
          </a:xfrm>
          <a:prstGeom prst="ellipse">
            <a:avLst/>
          </a:prstGeom>
          <a:solidFill>
            <a:schemeClr val="lt1"/>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325" name="Shape 325"/>
          <p:cNvSpPr/>
          <p:nvPr/>
        </p:nvSpPr>
        <p:spPr>
          <a:xfrm>
            <a:off x="1442600" y="2302894"/>
            <a:ext cx="462096" cy="462096"/>
          </a:xfrm>
          <a:prstGeom prst="ellipse">
            <a:avLst/>
          </a:prstGeom>
          <a:solidFill>
            <a:schemeClr val="lt1"/>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326" name="Shape 326"/>
          <p:cNvSpPr/>
          <p:nvPr/>
        </p:nvSpPr>
        <p:spPr>
          <a:xfrm>
            <a:off x="2757117" y="2287241"/>
            <a:ext cx="462096" cy="462096"/>
          </a:xfrm>
          <a:prstGeom prst="ellipse">
            <a:avLst/>
          </a:prstGeom>
          <a:solidFill>
            <a:schemeClr val="lt1"/>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327" name="Shape 327"/>
          <p:cNvSpPr/>
          <p:nvPr/>
        </p:nvSpPr>
        <p:spPr>
          <a:xfrm>
            <a:off x="3509084" y="2287241"/>
            <a:ext cx="462096" cy="462096"/>
          </a:xfrm>
          <a:prstGeom prst="ellipse">
            <a:avLst/>
          </a:prstGeom>
          <a:solidFill>
            <a:schemeClr val="lt1"/>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328" name="Shape 328"/>
          <p:cNvSpPr/>
          <p:nvPr/>
        </p:nvSpPr>
        <p:spPr>
          <a:xfrm>
            <a:off x="4261051" y="2287241"/>
            <a:ext cx="462096" cy="462096"/>
          </a:xfrm>
          <a:prstGeom prst="ellipse">
            <a:avLst/>
          </a:prstGeom>
          <a:solidFill>
            <a:schemeClr val="lt1"/>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329" name="Shape 329"/>
          <p:cNvSpPr txBox="1"/>
          <p:nvPr/>
        </p:nvSpPr>
        <p:spPr>
          <a:xfrm>
            <a:off x="658962" y="2333112"/>
            <a:ext cx="533522" cy="400110"/>
          </a:xfrm>
          <a:prstGeom prst="rect">
            <a:avLst/>
          </a:prstGeom>
          <a:noFill/>
          <a:ln>
            <a:noFill/>
          </a:ln>
        </p:spPr>
        <p:txBody>
          <a:bodyPr wrap="square" lIns="91425" tIns="45700" rIns="91425" bIns="45700" anchor="t" anchorCtr="0">
            <a:noAutofit/>
          </a:bodyPr>
          <a:lstStyle/>
          <a:p>
            <a:pPr algn="ctr">
              <a:buSzPct val="25000"/>
            </a:pPr>
            <a:r>
              <a:rPr lang="en" sz="2000" b="1" kern="0">
                <a:solidFill>
                  <a:srgbClr val="32AEB8"/>
                </a:solidFill>
                <a:latin typeface="Arial"/>
                <a:ea typeface="Arial"/>
                <a:cs typeface="Arial"/>
                <a:sym typeface="Arial"/>
              </a:rPr>
              <a:t>01</a:t>
            </a:r>
          </a:p>
        </p:txBody>
      </p:sp>
      <p:sp>
        <p:nvSpPr>
          <p:cNvPr id="330" name="Shape 330"/>
          <p:cNvSpPr txBox="1"/>
          <p:nvPr/>
        </p:nvSpPr>
        <p:spPr>
          <a:xfrm>
            <a:off x="1410126" y="2331357"/>
            <a:ext cx="533522" cy="400110"/>
          </a:xfrm>
          <a:prstGeom prst="rect">
            <a:avLst/>
          </a:prstGeom>
          <a:noFill/>
          <a:ln>
            <a:noFill/>
          </a:ln>
        </p:spPr>
        <p:txBody>
          <a:bodyPr wrap="square" lIns="91425" tIns="45700" rIns="91425" bIns="45700" anchor="t" anchorCtr="0">
            <a:noAutofit/>
          </a:bodyPr>
          <a:lstStyle/>
          <a:p>
            <a:pPr algn="ctr">
              <a:buSzPct val="25000"/>
            </a:pPr>
            <a:r>
              <a:rPr lang="en" sz="2000" b="1" kern="0">
                <a:solidFill>
                  <a:srgbClr val="32AEB8"/>
                </a:solidFill>
                <a:latin typeface="Arial"/>
                <a:ea typeface="Arial"/>
                <a:cs typeface="Arial"/>
                <a:sym typeface="Arial"/>
              </a:rPr>
              <a:t>02</a:t>
            </a:r>
          </a:p>
        </p:txBody>
      </p:sp>
      <p:sp>
        <p:nvSpPr>
          <p:cNvPr id="331" name="Shape 331"/>
          <p:cNvSpPr txBox="1"/>
          <p:nvPr/>
        </p:nvSpPr>
        <p:spPr>
          <a:xfrm>
            <a:off x="2723840" y="2313949"/>
            <a:ext cx="533522" cy="400110"/>
          </a:xfrm>
          <a:prstGeom prst="rect">
            <a:avLst/>
          </a:prstGeom>
          <a:noFill/>
          <a:ln>
            <a:noFill/>
          </a:ln>
        </p:spPr>
        <p:txBody>
          <a:bodyPr wrap="square" lIns="91425" tIns="45700" rIns="91425" bIns="45700" anchor="t" anchorCtr="0">
            <a:noAutofit/>
          </a:bodyPr>
          <a:lstStyle/>
          <a:p>
            <a:pPr algn="ctr">
              <a:buSzPct val="25000"/>
            </a:pPr>
            <a:r>
              <a:rPr lang="en" sz="2000" b="1" kern="0">
                <a:solidFill>
                  <a:srgbClr val="32AEB8"/>
                </a:solidFill>
                <a:latin typeface="Arial"/>
                <a:ea typeface="Arial"/>
                <a:cs typeface="Arial"/>
                <a:sym typeface="Arial"/>
              </a:rPr>
              <a:t>03</a:t>
            </a:r>
          </a:p>
        </p:txBody>
      </p:sp>
      <p:sp>
        <p:nvSpPr>
          <p:cNvPr id="332" name="Shape 332"/>
          <p:cNvSpPr txBox="1"/>
          <p:nvPr/>
        </p:nvSpPr>
        <p:spPr>
          <a:xfrm>
            <a:off x="3475004" y="2312194"/>
            <a:ext cx="533522" cy="400110"/>
          </a:xfrm>
          <a:prstGeom prst="rect">
            <a:avLst/>
          </a:prstGeom>
          <a:noFill/>
          <a:ln>
            <a:noFill/>
          </a:ln>
        </p:spPr>
        <p:txBody>
          <a:bodyPr wrap="square" lIns="91425" tIns="45700" rIns="91425" bIns="45700" anchor="t" anchorCtr="0">
            <a:noAutofit/>
          </a:bodyPr>
          <a:lstStyle/>
          <a:p>
            <a:pPr algn="ctr">
              <a:buSzPct val="25000"/>
            </a:pPr>
            <a:r>
              <a:rPr lang="en" sz="2000" b="1" kern="0">
                <a:solidFill>
                  <a:srgbClr val="32AEB8"/>
                </a:solidFill>
                <a:latin typeface="Arial"/>
                <a:ea typeface="Arial"/>
                <a:cs typeface="Arial"/>
                <a:sym typeface="Arial"/>
              </a:rPr>
              <a:t>04</a:t>
            </a:r>
          </a:p>
        </p:txBody>
      </p:sp>
      <p:sp>
        <p:nvSpPr>
          <p:cNvPr id="333" name="Shape 333"/>
          <p:cNvSpPr txBox="1"/>
          <p:nvPr/>
        </p:nvSpPr>
        <p:spPr>
          <a:xfrm>
            <a:off x="4224418" y="2314778"/>
            <a:ext cx="533522" cy="400110"/>
          </a:xfrm>
          <a:prstGeom prst="rect">
            <a:avLst/>
          </a:prstGeom>
          <a:noFill/>
          <a:ln>
            <a:noFill/>
          </a:ln>
        </p:spPr>
        <p:txBody>
          <a:bodyPr wrap="square" lIns="91425" tIns="45700" rIns="91425" bIns="45700" anchor="t" anchorCtr="0">
            <a:noAutofit/>
          </a:bodyPr>
          <a:lstStyle/>
          <a:p>
            <a:pPr algn="ctr">
              <a:buSzPct val="25000"/>
            </a:pPr>
            <a:r>
              <a:rPr lang="en" sz="2000" b="1" kern="0">
                <a:solidFill>
                  <a:srgbClr val="32AEB8"/>
                </a:solidFill>
                <a:latin typeface="Arial"/>
                <a:ea typeface="Arial"/>
                <a:cs typeface="Arial"/>
                <a:sym typeface="Arial"/>
              </a:rPr>
              <a:t>05</a:t>
            </a:r>
          </a:p>
        </p:txBody>
      </p:sp>
      <p:sp>
        <p:nvSpPr>
          <p:cNvPr id="334" name="Shape 334"/>
          <p:cNvSpPr txBox="1"/>
          <p:nvPr/>
        </p:nvSpPr>
        <p:spPr>
          <a:xfrm rot="-5400000">
            <a:off x="-264216" y="3868558"/>
            <a:ext cx="2371794" cy="307777"/>
          </a:xfrm>
          <a:prstGeom prst="rect">
            <a:avLst/>
          </a:prstGeom>
          <a:noFill/>
          <a:ln>
            <a:noFill/>
          </a:ln>
        </p:spPr>
        <p:txBody>
          <a:bodyPr wrap="square" lIns="91425" tIns="45700" rIns="91425" bIns="45700" anchor="t" anchorCtr="0">
            <a:noAutofit/>
          </a:bodyPr>
          <a:lstStyle/>
          <a:p>
            <a:pPr algn="r">
              <a:buSzPct val="25000"/>
            </a:pPr>
            <a:r>
              <a:rPr lang="en-US" sz="1400" b="1" kern="0">
                <a:solidFill>
                  <a:prstClr val="white"/>
                </a:solidFill>
                <a:latin typeface="Arial"/>
                <a:ea typeface="Arial"/>
                <a:cs typeface="Arial"/>
                <a:sym typeface="Arial"/>
              </a:rPr>
              <a:t>HAZARDS ANALYSIS</a:t>
            </a:r>
            <a:endParaRPr lang="en" sz="1400" b="1" kern="0">
              <a:solidFill>
                <a:prstClr val="white"/>
              </a:solidFill>
              <a:latin typeface="Arial"/>
              <a:ea typeface="Arial"/>
              <a:cs typeface="Arial"/>
              <a:sym typeface="Arial"/>
            </a:endParaRPr>
          </a:p>
        </p:txBody>
      </p:sp>
      <p:sp>
        <p:nvSpPr>
          <p:cNvPr id="335" name="Shape 335"/>
          <p:cNvSpPr txBox="1"/>
          <p:nvPr/>
        </p:nvSpPr>
        <p:spPr>
          <a:xfrm rot="-5400000">
            <a:off x="487751" y="3868559"/>
            <a:ext cx="2371794" cy="307777"/>
          </a:xfrm>
          <a:prstGeom prst="rect">
            <a:avLst/>
          </a:prstGeom>
          <a:noFill/>
          <a:ln>
            <a:noFill/>
          </a:ln>
        </p:spPr>
        <p:txBody>
          <a:bodyPr wrap="square" lIns="91425" tIns="45700" rIns="91425" bIns="45700" anchor="t" anchorCtr="0">
            <a:noAutofit/>
          </a:bodyPr>
          <a:lstStyle/>
          <a:p>
            <a:pPr algn="r">
              <a:buSzPct val="25000"/>
            </a:pPr>
            <a:r>
              <a:rPr lang="en-US" sz="1400" b="1" kern="0">
                <a:solidFill>
                  <a:prstClr val="white"/>
                </a:solidFill>
                <a:latin typeface="Arial"/>
                <a:ea typeface="Arial"/>
                <a:cs typeface="Arial"/>
                <a:sym typeface="Arial"/>
              </a:rPr>
              <a:t>IDENTIFY CONTROLS</a:t>
            </a:r>
            <a:endParaRPr lang="en" sz="1400" b="1" kern="0">
              <a:solidFill>
                <a:prstClr val="white"/>
              </a:solidFill>
              <a:latin typeface="Arial"/>
              <a:ea typeface="Arial"/>
              <a:cs typeface="Arial"/>
              <a:sym typeface="Arial"/>
            </a:endParaRPr>
          </a:p>
        </p:txBody>
      </p:sp>
      <p:sp>
        <p:nvSpPr>
          <p:cNvPr id="336" name="Shape 336"/>
          <p:cNvSpPr txBox="1"/>
          <p:nvPr/>
        </p:nvSpPr>
        <p:spPr>
          <a:xfrm rot="-5400000">
            <a:off x="2546962" y="3856905"/>
            <a:ext cx="2371794" cy="307777"/>
          </a:xfrm>
          <a:prstGeom prst="rect">
            <a:avLst/>
          </a:prstGeom>
          <a:noFill/>
          <a:ln>
            <a:noFill/>
          </a:ln>
        </p:spPr>
        <p:txBody>
          <a:bodyPr wrap="square" lIns="91425" tIns="45700" rIns="91425" bIns="45700" anchor="t" anchorCtr="0">
            <a:noAutofit/>
          </a:bodyPr>
          <a:lstStyle/>
          <a:p>
            <a:pPr algn="r">
              <a:buSzPct val="25000"/>
            </a:pPr>
            <a:r>
              <a:rPr lang="en-US" sz="1400" b="1" kern="0">
                <a:solidFill>
                  <a:prstClr val="white"/>
                </a:solidFill>
                <a:latin typeface="Arial"/>
                <a:ea typeface="Arial"/>
                <a:cs typeface="Arial"/>
                <a:sym typeface="Arial"/>
              </a:rPr>
              <a:t>MONITORING</a:t>
            </a:r>
            <a:endParaRPr lang="en" sz="1400" b="1" kern="0">
              <a:solidFill>
                <a:prstClr val="white"/>
              </a:solidFill>
              <a:latin typeface="Arial"/>
              <a:ea typeface="Arial"/>
              <a:cs typeface="Arial"/>
              <a:sym typeface="Arial"/>
            </a:endParaRPr>
          </a:p>
        </p:txBody>
      </p:sp>
      <p:sp>
        <p:nvSpPr>
          <p:cNvPr id="337" name="Shape 337"/>
          <p:cNvSpPr txBox="1"/>
          <p:nvPr/>
        </p:nvSpPr>
        <p:spPr>
          <a:xfrm rot="-5400000">
            <a:off x="3292790" y="3844373"/>
            <a:ext cx="2371794" cy="307777"/>
          </a:xfrm>
          <a:prstGeom prst="rect">
            <a:avLst/>
          </a:prstGeom>
          <a:noFill/>
          <a:ln>
            <a:noFill/>
          </a:ln>
        </p:spPr>
        <p:txBody>
          <a:bodyPr wrap="square" lIns="91425" tIns="45700" rIns="91425" bIns="45700" anchor="t" anchorCtr="0">
            <a:noAutofit/>
          </a:bodyPr>
          <a:lstStyle/>
          <a:p>
            <a:pPr algn="r">
              <a:buSzPct val="25000"/>
            </a:pPr>
            <a:r>
              <a:rPr lang="en-US" sz="1400" b="1" kern="0">
                <a:solidFill>
                  <a:prstClr val="white"/>
                </a:solidFill>
                <a:latin typeface="Arial"/>
                <a:ea typeface="Arial"/>
                <a:cs typeface="Arial"/>
                <a:sym typeface="Arial"/>
              </a:rPr>
              <a:t>CORRECTIVE ACTIONS</a:t>
            </a:r>
            <a:endParaRPr lang="en" sz="1400" b="1" kern="0">
              <a:solidFill>
                <a:prstClr val="white"/>
              </a:solidFill>
              <a:latin typeface="Arial"/>
              <a:ea typeface="Arial"/>
              <a:cs typeface="Arial"/>
              <a:sym typeface="Arial"/>
            </a:endParaRPr>
          </a:p>
        </p:txBody>
      </p:sp>
      <p:sp>
        <p:nvSpPr>
          <p:cNvPr id="339" name="Shape 339"/>
          <p:cNvSpPr txBox="1">
            <a:spLocks noGrp="1"/>
          </p:cNvSpPr>
          <p:nvPr>
            <p:ph type="title"/>
          </p:nvPr>
        </p:nvSpPr>
        <p:spPr>
          <a:xfrm>
            <a:off x="0" y="1141096"/>
            <a:ext cx="9144000" cy="601800"/>
          </a:xfrm>
          <a:prstGeom prst="rect">
            <a:avLst/>
          </a:prstGeom>
        </p:spPr>
        <p:txBody>
          <a:bodyPr vert="horz" wrap="square" lIns="91425" tIns="91425" rIns="91425" bIns="91425" rtlCol="0" anchor="ctr" anchorCtr="0">
            <a:noAutofit/>
          </a:bodyPr>
          <a:lstStyle/>
          <a:p>
            <a:pPr>
              <a:buClr>
                <a:schemeClr val="dk1"/>
              </a:buClr>
              <a:buSzPct val="25000"/>
            </a:pPr>
            <a:r>
              <a:rPr lang="en-US" sz="8800">
                <a:solidFill>
                  <a:schemeClr val="dk1"/>
                </a:solidFill>
              </a:rPr>
              <a:t>HA+CCP</a:t>
            </a:r>
            <a:endParaRPr lang="en" sz="8800">
              <a:solidFill>
                <a:schemeClr val="dk1"/>
              </a:solidFill>
            </a:endParaRPr>
          </a:p>
        </p:txBody>
      </p:sp>
      <p:sp>
        <p:nvSpPr>
          <p:cNvPr id="340" name="Shape 340"/>
          <p:cNvSpPr txBox="1">
            <a:spLocks noGrp="1"/>
          </p:cNvSpPr>
          <p:nvPr>
            <p:ph type="subTitle" idx="1"/>
          </p:nvPr>
        </p:nvSpPr>
        <p:spPr>
          <a:xfrm>
            <a:off x="0" y="1887341"/>
            <a:ext cx="9108000" cy="279600"/>
          </a:xfrm>
          <a:prstGeom prst="rect">
            <a:avLst/>
          </a:prstGeom>
        </p:spPr>
        <p:txBody>
          <a:bodyPr vert="horz" wrap="square" lIns="91425" tIns="91425" rIns="91425" bIns="91425" rtlCol="0" anchor="ctr" anchorCtr="0">
            <a:noAutofit/>
          </a:bodyPr>
          <a:lstStyle/>
          <a:p>
            <a:pPr>
              <a:buClr>
                <a:schemeClr val="dk1"/>
              </a:buClr>
              <a:buSzPct val="25000"/>
            </a:pPr>
            <a:r>
              <a:rPr lang="en-US">
                <a:solidFill>
                  <a:schemeClr val="dk1"/>
                </a:solidFill>
              </a:rPr>
              <a:t>7 STEPS (Principles)</a:t>
            </a:r>
            <a:endParaRPr lang="en">
              <a:solidFill>
                <a:schemeClr val="dk1"/>
              </a:solidFill>
            </a:endParaRPr>
          </a:p>
        </p:txBody>
      </p:sp>
      <p:sp>
        <p:nvSpPr>
          <p:cNvPr id="34" name="Shape 314"/>
          <p:cNvSpPr/>
          <p:nvPr/>
        </p:nvSpPr>
        <p:spPr>
          <a:xfrm>
            <a:off x="4959518" y="2273730"/>
            <a:ext cx="540000" cy="3060017"/>
          </a:xfrm>
          <a:prstGeom prst="roundRect">
            <a:avLst>
              <a:gd name="adj" fmla="val 50000"/>
            </a:avLst>
          </a:prstGeom>
          <a:solidFill>
            <a:srgbClr val="32AEB8"/>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36" name="Shape 333"/>
          <p:cNvSpPr txBox="1"/>
          <p:nvPr/>
        </p:nvSpPr>
        <p:spPr>
          <a:xfrm>
            <a:off x="4956503" y="2368291"/>
            <a:ext cx="533522" cy="400110"/>
          </a:xfrm>
          <a:prstGeom prst="rect">
            <a:avLst/>
          </a:prstGeom>
          <a:noFill/>
          <a:ln>
            <a:noFill/>
          </a:ln>
        </p:spPr>
        <p:txBody>
          <a:bodyPr wrap="square" lIns="91425" tIns="45700" rIns="91425" bIns="45700" anchor="t" anchorCtr="0">
            <a:noAutofit/>
          </a:bodyPr>
          <a:lstStyle/>
          <a:p>
            <a:pPr algn="ctr">
              <a:buSzPct val="25000"/>
            </a:pPr>
            <a:r>
              <a:rPr lang="en" sz="2000" b="1" kern="0">
                <a:solidFill>
                  <a:srgbClr val="32AEB8"/>
                </a:solidFill>
                <a:latin typeface="Arial"/>
                <a:ea typeface="Arial"/>
                <a:cs typeface="Arial"/>
                <a:sym typeface="Arial"/>
              </a:rPr>
              <a:t>05</a:t>
            </a:r>
          </a:p>
        </p:txBody>
      </p:sp>
      <p:sp>
        <p:nvSpPr>
          <p:cNvPr id="37" name="Shape 328"/>
          <p:cNvSpPr/>
          <p:nvPr/>
        </p:nvSpPr>
        <p:spPr>
          <a:xfrm>
            <a:off x="4998470" y="2315007"/>
            <a:ext cx="462096" cy="462096"/>
          </a:xfrm>
          <a:prstGeom prst="ellipse">
            <a:avLst/>
          </a:prstGeom>
          <a:solidFill>
            <a:schemeClr val="lt1"/>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39" name="Shape 333"/>
          <p:cNvSpPr txBox="1"/>
          <p:nvPr/>
        </p:nvSpPr>
        <p:spPr>
          <a:xfrm>
            <a:off x="4956503" y="2335257"/>
            <a:ext cx="533522" cy="400110"/>
          </a:xfrm>
          <a:prstGeom prst="rect">
            <a:avLst/>
          </a:prstGeom>
          <a:noFill/>
          <a:ln>
            <a:noFill/>
          </a:ln>
        </p:spPr>
        <p:txBody>
          <a:bodyPr wrap="square" lIns="91425" tIns="45700" rIns="91425" bIns="45700" anchor="t" anchorCtr="0">
            <a:noAutofit/>
          </a:bodyPr>
          <a:lstStyle/>
          <a:p>
            <a:pPr algn="ctr">
              <a:buSzPct val="25000"/>
            </a:pPr>
            <a:r>
              <a:rPr lang="en-US" sz="2000" b="1" kern="0">
                <a:solidFill>
                  <a:srgbClr val="32AEB8"/>
                </a:solidFill>
                <a:latin typeface="Arial"/>
                <a:ea typeface="Arial"/>
                <a:cs typeface="Arial"/>
                <a:sym typeface="Arial"/>
              </a:rPr>
              <a:t>06</a:t>
            </a:r>
            <a:endParaRPr lang="en" sz="2000" b="1" kern="0">
              <a:solidFill>
                <a:srgbClr val="32AEB8"/>
              </a:solidFill>
              <a:latin typeface="Arial"/>
              <a:ea typeface="Arial"/>
              <a:cs typeface="Arial"/>
              <a:sym typeface="Arial"/>
            </a:endParaRPr>
          </a:p>
        </p:txBody>
      </p:sp>
      <p:sp>
        <p:nvSpPr>
          <p:cNvPr id="41" name="Shape 338"/>
          <p:cNvSpPr txBox="1"/>
          <p:nvPr/>
        </p:nvSpPr>
        <p:spPr>
          <a:xfrm rot="-5400000">
            <a:off x="4037366" y="3828904"/>
            <a:ext cx="2371794" cy="307777"/>
          </a:xfrm>
          <a:prstGeom prst="rect">
            <a:avLst/>
          </a:prstGeom>
          <a:noFill/>
          <a:ln>
            <a:noFill/>
          </a:ln>
        </p:spPr>
        <p:txBody>
          <a:bodyPr wrap="square" lIns="91425" tIns="45700" rIns="91425" bIns="45700" anchor="t" anchorCtr="0">
            <a:noAutofit/>
          </a:bodyPr>
          <a:lstStyle/>
          <a:p>
            <a:pPr algn="r">
              <a:buSzPct val="25000"/>
            </a:pPr>
            <a:r>
              <a:rPr lang="en-US" sz="1400" b="1" kern="0">
                <a:solidFill>
                  <a:prstClr val="white"/>
                </a:solidFill>
                <a:latin typeface="Arial"/>
                <a:ea typeface="Arial"/>
                <a:cs typeface="Arial"/>
                <a:sym typeface="Arial"/>
              </a:rPr>
              <a:t>VERIFICATIONS</a:t>
            </a:r>
            <a:endParaRPr lang="en" sz="1400" b="1" kern="0">
              <a:solidFill>
                <a:prstClr val="white"/>
              </a:solidFill>
              <a:latin typeface="Arial"/>
              <a:ea typeface="Arial"/>
              <a:cs typeface="Arial"/>
              <a:sym typeface="Arial"/>
            </a:endParaRPr>
          </a:p>
        </p:txBody>
      </p:sp>
      <p:sp>
        <p:nvSpPr>
          <p:cNvPr id="43" name="Shape 336"/>
          <p:cNvSpPr txBox="1"/>
          <p:nvPr/>
        </p:nvSpPr>
        <p:spPr>
          <a:xfrm rot="-5400000">
            <a:off x="1802268" y="3844372"/>
            <a:ext cx="2371794" cy="307777"/>
          </a:xfrm>
          <a:prstGeom prst="rect">
            <a:avLst/>
          </a:prstGeom>
          <a:noFill/>
          <a:ln>
            <a:noFill/>
          </a:ln>
        </p:spPr>
        <p:txBody>
          <a:bodyPr wrap="square" lIns="91425" tIns="45700" rIns="91425" bIns="45700" anchor="t" anchorCtr="0">
            <a:noAutofit/>
          </a:bodyPr>
          <a:lstStyle/>
          <a:p>
            <a:pPr algn="r">
              <a:buSzPct val="25000"/>
            </a:pPr>
            <a:r>
              <a:rPr lang="en-US" sz="1400" b="1" kern="0">
                <a:solidFill>
                  <a:prstClr val="white"/>
                </a:solidFill>
                <a:latin typeface="Arial"/>
                <a:ea typeface="Arial"/>
                <a:cs typeface="Arial"/>
                <a:sym typeface="Arial"/>
              </a:rPr>
              <a:t>CRITICAL LIMITS</a:t>
            </a:r>
            <a:endParaRPr lang="en" sz="1400" b="1" kern="0">
              <a:solidFill>
                <a:prstClr val="white"/>
              </a:solidFill>
              <a:latin typeface="Arial"/>
              <a:ea typeface="Arial"/>
              <a:cs typeface="Arial"/>
              <a:sym typeface="Arial"/>
            </a:endParaRPr>
          </a:p>
        </p:txBody>
      </p:sp>
      <p:grpSp>
        <p:nvGrpSpPr>
          <p:cNvPr id="44" name="Shape 901"/>
          <p:cNvGrpSpPr/>
          <p:nvPr/>
        </p:nvGrpSpPr>
        <p:grpSpPr>
          <a:xfrm>
            <a:off x="1503743" y="4860613"/>
            <a:ext cx="315533" cy="315533"/>
            <a:chOff x="1244285" y="137079"/>
            <a:chExt cx="3222887" cy="3222885"/>
          </a:xfrm>
          <a:solidFill>
            <a:srgbClr val="FFFF00"/>
          </a:solidFill>
        </p:grpSpPr>
        <p:sp>
          <p:nvSpPr>
            <p:cNvPr id="45" name="Shape 902"/>
            <p:cNvSpPr/>
            <p:nvPr/>
          </p:nvSpPr>
          <p:spPr>
            <a:xfrm rot="-2700000">
              <a:off x="3296344" y="1792669"/>
              <a:ext cx="528220" cy="1321158"/>
            </a:xfrm>
            <a:prstGeom prst="rect">
              <a:avLst/>
            </a:prstGeom>
            <a:grp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46" name="Shape 903"/>
            <p:cNvSpPr/>
            <p:nvPr/>
          </p:nvSpPr>
          <p:spPr>
            <a:xfrm rot="8100000">
              <a:off x="3909641" y="2915594"/>
              <a:ext cx="528162" cy="301840"/>
            </a:xfrm>
            <a:prstGeom prst="round2SameRect">
              <a:avLst>
                <a:gd name="adj1" fmla="val 50000"/>
                <a:gd name="adj2" fmla="val 0"/>
              </a:avLst>
            </a:prstGeom>
            <a:grp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47" name="Shape 904"/>
            <p:cNvSpPr/>
            <p:nvPr/>
          </p:nvSpPr>
          <p:spPr>
            <a:xfrm>
              <a:off x="1244285" y="137079"/>
              <a:ext cx="2226071" cy="2226071"/>
            </a:xfrm>
            <a:prstGeom prst="donut">
              <a:avLst>
                <a:gd name="adj" fmla="val 11298"/>
              </a:avLst>
            </a:prstGeom>
            <a:grpFill/>
            <a:ln>
              <a:noFill/>
            </a:ln>
          </p:spPr>
          <p:txBody>
            <a:bodyPr wrap="square" lIns="91425" tIns="45700" rIns="91425" bIns="45700" anchor="ctr" anchorCtr="0">
              <a:noAutofit/>
            </a:bodyPr>
            <a:lstStyle/>
            <a:p>
              <a:pPr algn="ctr"/>
              <a:endParaRPr kern="0">
                <a:solidFill>
                  <a:prstClr val="black"/>
                </a:solidFill>
                <a:latin typeface="Arial"/>
                <a:ea typeface="Arial"/>
                <a:cs typeface="Arial"/>
                <a:sym typeface="Arial"/>
              </a:endParaRPr>
            </a:p>
          </p:txBody>
        </p:sp>
        <p:sp>
          <p:nvSpPr>
            <p:cNvPr id="48" name="Shape 905"/>
            <p:cNvSpPr/>
            <p:nvPr/>
          </p:nvSpPr>
          <p:spPr>
            <a:xfrm>
              <a:off x="1570436" y="463230"/>
              <a:ext cx="1573768" cy="1573768"/>
            </a:xfrm>
            <a:prstGeom prst="blockArc">
              <a:avLst>
                <a:gd name="adj1" fmla="val 15714950"/>
                <a:gd name="adj2" fmla="val 161138"/>
                <a:gd name="adj3" fmla="val 9277"/>
              </a:avLst>
            </a:prstGeom>
            <a:grpFill/>
            <a:ln>
              <a:noFill/>
            </a:ln>
          </p:spPr>
          <p:txBody>
            <a:bodyPr wrap="square" lIns="91425" tIns="45700" rIns="91425" bIns="45700" anchor="ctr" anchorCtr="0">
              <a:noAutofit/>
            </a:bodyPr>
            <a:lstStyle/>
            <a:p>
              <a:pPr algn="ctr"/>
              <a:endParaRPr kern="0">
                <a:solidFill>
                  <a:prstClr val="black"/>
                </a:solidFill>
                <a:latin typeface="Arial"/>
                <a:ea typeface="Arial"/>
                <a:cs typeface="Arial"/>
                <a:sym typeface="Arial"/>
              </a:endParaRPr>
            </a:p>
          </p:txBody>
        </p:sp>
      </p:grpSp>
      <p:sp>
        <p:nvSpPr>
          <p:cNvPr id="50" name="Shape 951"/>
          <p:cNvSpPr/>
          <p:nvPr/>
        </p:nvSpPr>
        <p:spPr>
          <a:xfrm>
            <a:off x="5080935" y="4876890"/>
            <a:ext cx="278836" cy="290652"/>
          </a:xfrm>
          <a:custGeom>
            <a:avLst/>
            <a:gdLst/>
            <a:ahLst/>
            <a:cxnLst/>
            <a:rect l="0" t="0" r="0" b="0"/>
            <a:pathLst>
              <a:path w="120000" h="120000" extrusionOk="0">
                <a:moveTo>
                  <a:pt x="15387" y="14094"/>
                </a:moveTo>
                <a:lnTo>
                  <a:pt x="15387" y="14271"/>
                </a:lnTo>
                <a:lnTo>
                  <a:pt x="14271" y="14271"/>
                </a:lnTo>
                <a:lnTo>
                  <a:pt x="14271" y="105728"/>
                </a:lnTo>
                <a:lnTo>
                  <a:pt x="56634" y="105728"/>
                </a:lnTo>
                <a:cubicBezTo>
                  <a:pt x="46930" y="90026"/>
                  <a:pt x="36945" y="63771"/>
                  <a:pt x="16148" y="61948"/>
                </a:cubicBezTo>
                <a:lnTo>
                  <a:pt x="22230" y="43893"/>
                </a:lnTo>
                <a:cubicBezTo>
                  <a:pt x="41955" y="50354"/>
                  <a:pt x="47363" y="57438"/>
                  <a:pt x="57212" y="71256"/>
                </a:cubicBezTo>
                <a:cubicBezTo>
                  <a:pt x="66276" y="51088"/>
                  <a:pt x="71373" y="40322"/>
                  <a:pt x="82718" y="22095"/>
                </a:cubicBezTo>
                <a:lnTo>
                  <a:pt x="102617" y="22095"/>
                </a:lnTo>
                <a:cubicBezTo>
                  <a:pt x="86351" y="45202"/>
                  <a:pt x="70652" y="78291"/>
                  <a:pt x="58462" y="105728"/>
                </a:cubicBezTo>
                <a:lnTo>
                  <a:pt x="105728" y="105728"/>
                </a:lnTo>
                <a:lnTo>
                  <a:pt x="105728" y="22095"/>
                </a:lnTo>
                <a:lnTo>
                  <a:pt x="105866" y="22095"/>
                </a:lnTo>
                <a:lnTo>
                  <a:pt x="105866" y="14094"/>
                </a:lnTo>
                <a:close/>
                <a:moveTo>
                  <a:pt x="0" y="0"/>
                </a:moveTo>
                <a:lnTo>
                  <a:pt x="120000" y="0"/>
                </a:lnTo>
                <a:lnTo>
                  <a:pt x="120000" y="120000"/>
                </a:lnTo>
                <a:lnTo>
                  <a:pt x="0" y="120000"/>
                </a:lnTo>
                <a:close/>
              </a:path>
            </a:pathLst>
          </a:custGeom>
          <a:solidFill>
            <a:srgbClr val="FFFF00"/>
          </a:solidFill>
          <a:ln>
            <a:noFill/>
          </a:ln>
        </p:spPr>
        <p:txBody>
          <a:bodyPr wrap="square" lIns="91425" tIns="45700" rIns="91425" bIns="45700" anchor="ctr" anchorCtr="0">
            <a:noAutofit/>
          </a:bodyPr>
          <a:lstStyle/>
          <a:p>
            <a:pPr algn="ctr"/>
            <a:endParaRPr kern="0">
              <a:solidFill>
                <a:prstClr val="black"/>
              </a:solidFill>
              <a:latin typeface="Arial"/>
              <a:ea typeface="Arial"/>
              <a:cs typeface="Arial"/>
              <a:sym typeface="Arial"/>
            </a:endParaRPr>
          </a:p>
        </p:txBody>
      </p:sp>
      <p:sp>
        <p:nvSpPr>
          <p:cNvPr id="51" name="Shape 950"/>
          <p:cNvSpPr/>
          <p:nvPr/>
        </p:nvSpPr>
        <p:spPr>
          <a:xfrm rot="1944189">
            <a:off x="3665818" y="4763028"/>
            <a:ext cx="130246" cy="455851"/>
          </a:xfrm>
          <a:custGeom>
            <a:avLst/>
            <a:gdLst/>
            <a:ahLst/>
            <a:cxnLst/>
            <a:rect l="0" t="0" r="0" b="0"/>
            <a:pathLst>
              <a:path w="120000" h="120000" extrusionOk="0">
                <a:moveTo>
                  <a:pt x="32145" y="108615"/>
                </a:moveTo>
                <a:lnTo>
                  <a:pt x="87853" y="108615"/>
                </a:lnTo>
                <a:lnTo>
                  <a:pt x="59999" y="120000"/>
                </a:lnTo>
                <a:close/>
                <a:moveTo>
                  <a:pt x="4936" y="85089"/>
                </a:moveTo>
                <a:cubicBezTo>
                  <a:pt x="17830" y="84991"/>
                  <a:pt x="28554" y="83488"/>
                  <a:pt x="31934" y="81452"/>
                </a:cubicBezTo>
                <a:cubicBezTo>
                  <a:pt x="35290" y="83578"/>
                  <a:pt x="46771" y="85117"/>
                  <a:pt x="60364" y="85117"/>
                </a:cubicBezTo>
                <a:cubicBezTo>
                  <a:pt x="73958" y="85117"/>
                  <a:pt x="85439" y="83578"/>
                  <a:pt x="88795" y="81452"/>
                </a:cubicBezTo>
                <a:cubicBezTo>
                  <a:pt x="92107" y="83449"/>
                  <a:pt x="102492" y="84934"/>
                  <a:pt x="115063" y="85077"/>
                </a:cubicBezTo>
                <a:lnTo>
                  <a:pt x="89988" y="105672"/>
                </a:lnTo>
                <a:lnTo>
                  <a:pt x="29995" y="105672"/>
                </a:lnTo>
                <a:close/>
                <a:moveTo>
                  <a:pt x="93725" y="16312"/>
                </a:moveTo>
                <a:lnTo>
                  <a:pt x="119999" y="16312"/>
                </a:lnTo>
                <a:lnTo>
                  <a:pt x="119999" y="82020"/>
                </a:lnTo>
                <a:cubicBezTo>
                  <a:pt x="119266" y="82070"/>
                  <a:pt x="118512" y="82079"/>
                  <a:pt x="117749" y="82079"/>
                </a:cubicBezTo>
                <a:cubicBezTo>
                  <a:pt x="104481" y="82079"/>
                  <a:pt x="93725" y="79273"/>
                  <a:pt x="93725" y="75812"/>
                </a:cubicBezTo>
                <a:close/>
                <a:moveTo>
                  <a:pt x="35976" y="16312"/>
                </a:moveTo>
                <a:lnTo>
                  <a:pt x="84023" y="16312"/>
                </a:lnTo>
                <a:lnTo>
                  <a:pt x="84023" y="76087"/>
                </a:lnTo>
                <a:cubicBezTo>
                  <a:pt x="84023" y="79397"/>
                  <a:pt x="73268" y="82079"/>
                  <a:pt x="60000" y="82079"/>
                </a:cubicBezTo>
                <a:cubicBezTo>
                  <a:pt x="46731" y="82079"/>
                  <a:pt x="35976" y="79397"/>
                  <a:pt x="35976" y="76087"/>
                </a:cubicBezTo>
                <a:close/>
                <a:moveTo>
                  <a:pt x="0" y="16312"/>
                </a:moveTo>
                <a:lnTo>
                  <a:pt x="26273" y="16312"/>
                </a:lnTo>
                <a:lnTo>
                  <a:pt x="26273" y="75812"/>
                </a:lnTo>
                <a:cubicBezTo>
                  <a:pt x="26273" y="79273"/>
                  <a:pt x="15518" y="82079"/>
                  <a:pt x="2250" y="82079"/>
                </a:cubicBezTo>
                <a:cubicBezTo>
                  <a:pt x="1487" y="82079"/>
                  <a:pt x="733" y="82070"/>
                  <a:pt x="0" y="82020"/>
                </a:cubicBezTo>
                <a:close/>
                <a:moveTo>
                  <a:pt x="8336" y="2079"/>
                </a:moveTo>
                <a:cubicBezTo>
                  <a:pt x="13486" y="794"/>
                  <a:pt x="20602" y="0"/>
                  <a:pt x="28461" y="0"/>
                </a:cubicBezTo>
                <a:lnTo>
                  <a:pt x="91538" y="0"/>
                </a:lnTo>
                <a:cubicBezTo>
                  <a:pt x="107257" y="0"/>
                  <a:pt x="120000" y="3178"/>
                  <a:pt x="120000" y="7099"/>
                </a:cubicBezTo>
                <a:cubicBezTo>
                  <a:pt x="120000" y="9465"/>
                  <a:pt x="119999" y="11832"/>
                  <a:pt x="119999" y="14198"/>
                </a:cubicBezTo>
                <a:lnTo>
                  <a:pt x="0" y="14198"/>
                </a:lnTo>
                <a:lnTo>
                  <a:pt x="0" y="7099"/>
                </a:lnTo>
                <a:cubicBezTo>
                  <a:pt x="0" y="5138"/>
                  <a:pt x="3185" y="3364"/>
                  <a:pt x="8336" y="2079"/>
                </a:cubicBezTo>
                <a:close/>
              </a:path>
            </a:pathLst>
          </a:custGeom>
          <a:solidFill>
            <a:srgbClr val="FFFF00"/>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52" name="Shape 932"/>
          <p:cNvSpPr/>
          <p:nvPr/>
        </p:nvSpPr>
        <p:spPr>
          <a:xfrm>
            <a:off x="2834277" y="4844959"/>
            <a:ext cx="319339" cy="295842"/>
          </a:xfrm>
          <a:custGeom>
            <a:avLst/>
            <a:gdLst/>
            <a:ahLst/>
            <a:cxnLst/>
            <a:rect l="0" t="0" r="0" b="0"/>
            <a:pathLst>
              <a:path w="120000" h="120000" extrusionOk="0">
                <a:moveTo>
                  <a:pt x="12727" y="103097"/>
                </a:moveTo>
                <a:cubicBezTo>
                  <a:pt x="10497" y="103097"/>
                  <a:pt x="8690" y="105070"/>
                  <a:pt x="8690" y="107504"/>
                </a:cubicBezTo>
                <a:cubicBezTo>
                  <a:pt x="8690" y="109938"/>
                  <a:pt x="10497" y="111911"/>
                  <a:pt x="12727" y="111911"/>
                </a:cubicBezTo>
                <a:cubicBezTo>
                  <a:pt x="14956" y="111911"/>
                  <a:pt x="16763" y="109938"/>
                  <a:pt x="16763" y="107504"/>
                </a:cubicBezTo>
                <a:cubicBezTo>
                  <a:pt x="16763" y="105070"/>
                  <a:pt x="14956" y="103097"/>
                  <a:pt x="12727" y="103097"/>
                </a:cubicBezTo>
                <a:close/>
                <a:moveTo>
                  <a:pt x="68082" y="6"/>
                </a:moveTo>
                <a:cubicBezTo>
                  <a:pt x="71769" y="-202"/>
                  <a:pt x="76676" y="4868"/>
                  <a:pt x="78579" y="11373"/>
                </a:cubicBezTo>
                <a:cubicBezTo>
                  <a:pt x="81944" y="26505"/>
                  <a:pt x="58870" y="49508"/>
                  <a:pt x="74973" y="50471"/>
                </a:cubicBezTo>
                <a:cubicBezTo>
                  <a:pt x="86350" y="49246"/>
                  <a:pt x="92439" y="48022"/>
                  <a:pt x="104777" y="47584"/>
                </a:cubicBezTo>
                <a:cubicBezTo>
                  <a:pt x="115993" y="47759"/>
                  <a:pt x="117836" y="55544"/>
                  <a:pt x="112228" y="63853"/>
                </a:cubicBezTo>
                <a:cubicBezTo>
                  <a:pt x="119278" y="64290"/>
                  <a:pt x="125126" y="76273"/>
                  <a:pt x="112949" y="81171"/>
                </a:cubicBezTo>
                <a:cubicBezTo>
                  <a:pt x="124565" y="89043"/>
                  <a:pt x="117916" y="99015"/>
                  <a:pt x="111266" y="100851"/>
                </a:cubicBezTo>
                <a:cubicBezTo>
                  <a:pt x="116874" y="106362"/>
                  <a:pt x="116233" y="110560"/>
                  <a:pt x="110545" y="113971"/>
                </a:cubicBezTo>
                <a:cubicBezTo>
                  <a:pt x="97927" y="119657"/>
                  <a:pt x="65319" y="123593"/>
                  <a:pt x="46853" y="115021"/>
                </a:cubicBezTo>
                <a:cubicBezTo>
                  <a:pt x="38082" y="111742"/>
                  <a:pt x="32480" y="108305"/>
                  <a:pt x="26183" y="108065"/>
                </a:cubicBezTo>
                <a:lnTo>
                  <a:pt x="26183" y="114096"/>
                </a:lnTo>
                <a:cubicBezTo>
                  <a:pt x="26183" y="116727"/>
                  <a:pt x="24229" y="118860"/>
                  <a:pt x="21819" y="118860"/>
                </a:cubicBezTo>
                <a:lnTo>
                  <a:pt x="0" y="118860"/>
                </a:lnTo>
                <a:lnTo>
                  <a:pt x="0" y="57159"/>
                </a:lnTo>
                <a:lnTo>
                  <a:pt x="21819" y="57159"/>
                </a:lnTo>
                <a:cubicBezTo>
                  <a:pt x="24229" y="57159"/>
                  <a:pt x="26183" y="59292"/>
                  <a:pt x="26183" y="61923"/>
                </a:cubicBezTo>
                <a:lnTo>
                  <a:pt x="26183" y="64129"/>
                </a:lnTo>
                <a:cubicBezTo>
                  <a:pt x="26967" y="63995"/>
                  <a:pt x="27901" y="63638"/>
                  <a:pt x="29307" y="62803"/>
                </a:cubicBezTo>
                <a:cubicBezTo>
                  <a:pt x="31070" y="57993"/>
                  <a:pt x="33273" y="54013"/>
                  <a:pt x="38681" y="48634"/>
                </a:cubicBezTo>
                <a:cubicBezTo>
                  <a:pt x="47013" y="34727"/>
                  <a:pt x="60873" y="27642"/>
                  <a:pt x="63677" y="6912"/>
                </a:cubicBezTo>
                <a:cubicBezTo>
                  <a:pt x="64098" y="2156"/>
                  <a:pt x="65870" y="131"/>
                  <a:pt x="68082" y="6"/>
                </a:cubicBezTo>
                <a:close/>
              </a:path>
            </a:pathLst>
          </a:custGeom>
          <a:solidFill>
            <a:srgbClr val="FFFF00"/>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03649" y="4853480"/>
            <a:ext cx="432261" cy="341626"/>
          </a:xfrm>
          <a:prstGeom prst="rect">
            <a:avLst/>
          </a:prstGeom>
        </p:spPr>
      </p:pic>
      <p:sp>
        <p:nvSpPr>
          <p:cNvPr id="54" name="Shape 1042"/>
          <p:cNvSpPr/>
          <p:nvPr/>
        </p:nvSpPr>
        <p:spPr>
          <a:xfrm>
            <a:off x="4363290" y="4976626"/>
            <a:ext cx="213705" cy="190917"/>
          </a:xfrm>
          <a:custGeom>
            <a:avLst/>
            <a:gdLst/>
            <a:ahLst/>
            <a:cxnLst/>
            <a:rect l="0" t="0" r="0" b="0"/>
            <a:pathLst>
              <a:path w="120000" h="120000" extrusionOk="0">
                <a:moveTo>
                  <a:pt x="53807" y="67761"/>
                </a:moveTo>
                <a:lnTo>
                  <a:pt x="53807" y="80506"/>
                </a:lnTo>
                <a:lnTo>
                  <a:pt x="43066" y="80506"/>
                </a:lnTo>
                <a:lnTo>
                  <a:pt x="43066" y="95200"/>
                </a:lnTo>
                <a:lnTo>
                  <a:pt x="53807" y="95200"/>
                </a:lnTo>
                <a:lnTo>
                  <a:pt x="53807" y="107945"/>
                </a:lnTo>
                <a:lnTo>
                  <a:pt x="66192" y="107945"/>
                </a:lnTo>
                <a:lnTo>
                  <a:pt x="66192" y="95200"/>
                </a:lnTo>
                <a:lnTo>
                  <a:pt x="76933" y="95200"/>
                </a:lnTo>
                <a:lnTo>
                  <a:pt x="76933" y="80506"/>
                </a:lnTo>
                <a:lnTo>
                  <a:pt x="66192" y="80506"/>
                </a:lnTo>
                <a:lnTo>
                  <a:pt x="66192" y="67761"/>
                </a:lnTo>
                <a:close/>
                <a:moveTo>
                  <a:pt x="0" y="56182"/>
                </a:moveTo>
                <a:lnTo>
                  <a:pt x="120000" y="56182"/>
                </a:lnTo>
                <a:lnTo>
                  <a:pt x="120000" y="104436"/>
                </a:lnTo>
                <a:cubicBezTo>
                  <a:pt x="120000" y="113032"/>
                  <a:pt x="114127" y="120000"/>
                  <a:pt x="106883" y="120000"/>
                </a:cubicBezTo>
                <a:lnTo>
                  <a:pt x="13116" y="120000"/>
                </a:lnTo>
                <a:cubicBezTo>
                  <a:pt x="5872" y="120000"/>
                  <a:pt x="0" y="113032"/>
                  <a:pt x="0" y="104436"/>
                </a:cubicBezTo>
                <a:close/>
                <a:moveTo>
                  <a:pt x="37079" y="8811"/>
                </a:moveTo>
                <a:cubicBezTo>
                  <a:pt x="34557" y="8811"/>
                  <a:pt x="32512" y="11237"/>
                  <a:pt x="32512" y="14230"/>
                </a:cubicBezTo>
                <a:lnTo>
                  <a:pt x="32512" y="26623"/>
                </a:lnTo>
                <a:lnTo>
                  <a:pt x="87487" y="26623"/>
                </a:lnTo>
                <a:lnTo>
                  <a:pt x="87487" y="14230"/>
                </a:lnTo>
                <a:cubicBezTo>
                  <a:pt x="87487" y="11237"/>
                  <a:pt x="85442" y="8811"/>
                  <a:pt x="82920" y="8811"/>
                </a:cubicBezTo>
                <a:close/>
                <a:moveTo>
                  <a:pt x="31233" y="0"/>
                </a:moveTo>
                <a:lnTo>
                  <a:pt x="88766" y="0"/>
                </a:lnTo>
                <a:cubicBezTo>
                  <a:pt x="92150" y="0"/>
                  <a:pt x="94894" y="3255"/>
                  <a:pt x="94894" y="7271"/>
                </a:cubicBezTo>
                <a:lnTo>
                  <a:pt x="94894" y="26623"/>
                </a:lnTo>
                <a:lnTo>
                  <a:pt x="106883" y="26623"/>
                </a:lnTo>
                <a:cubicBezTo>
                  <a:pt x="114127" y="26623"/>
                  <a:pt x="120000" y="33591"/>
                  <a:pt x="120000" y="42186"/>
                </a:cubicBezTo>
                <a:lnTo>
                  <a:pt x="120000" y="49853"/>
                </a:lnTo>
                <a:lnTo>
                  <a:pt x="0" y="49853"/>
                </a:lnTo>
                <a:lnTo>
                  <a:pt x="0" y="42186"/>
                </a:lnTo>
                <a:cubicBezTo>
                  <a:pt x="0" y="33591"/>
                  <a:pt x="5872" y="26623"/>
                  <a:pt x="13116" y="26623"/>
                </a:cubicBezTo>
                <a:lnTo>
                  <a:pt x="25105" y="26623"/>
                </a:lnTo>
                <a:lnTo>
                  <a:pt x="25105" y="7271"/>
                </a:lnTo>
                <a:cubicBezTo>
                  <a:pt x="25105" y="3255"/>
                  <a:pt x="27849" y="0"/>
                  <a:pt x="31233" y="0"/>
                </a:cubicBezTo>
                <a:close/>
              </a:path>
            </a:pathLst>
          </a:custGeom>
          <a:solidFill>
            <a:srgbClr val="FFFF00"/>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pic>
        <p:nvPicPr>
          <p:cNvPr id="3" name="Picture 2"/>
          <p:cNvPicPr>
            <a:picLocks noChangeAspect="1"/>
          </p:cNvPicPr>
          <p:nvPr/>
        </p:nvPicPr>
        <p:blipFill>
          <a:blip r:embed="rId5"/>
          <a:stretch>
            <a:fillRect/>
          </a:stretch>
        </p:blipFill>
        <p:spPr>
          <a:xfrm>
            <a:off x="5719065" y="2273729"/>
            <a:ext cx="596900" cy="3060700"/>
          </a:xfrm>
          <a:prstGeom prst="rect">
            <a:avLst/>
          </a:prstGeom>
        </p:spPr>
      </p:pic>
      <p:sp>
        <p:nvSpPr>
          <p:cNvPr id="4" name="TextBox 3"/>
          <p:cNvSpPr txBox="1"/>
          <p:nvPr/>
        </p:nvSpPr>
        <p:spPr>
          <a:xfrm>
            <a:off x="6921453" y="2355752"/>
            <a:ext cx="2032929" cy="2800767"/>
          </a:xfrm>
          <a:prstGeom prst="rect">
            <a:avLst/>
          </a:prstGeom>
          <a:gradFill>
            <a:gsLst>
              <a:gs pos="45000">
                <a:srgbClr val="32ADB7"/>
              </a:gs>
              <a:gs pos="100000">
                <a:schemeClr val="accent1">
                  <a:hueOff val="0"/>
                  <a:satOff val="0"/>
                  <a:lumOff val="0"/>
                  <a:alphaOff val="0"/>
                  <a:tint val="50000"/>
                  <a:shade val="100000"/>
                  <a:satMod val="350000"/>
                </a:schemeClr>
              </a:gs>
            </a:gsLst>
            <a:lin ang="2160000" scaled="0"/>
          </a:gradFill>
        </p:spPr>
        <p:txBody>
          <a:bodyPr wrap="none" rtlCol="0">
            <a:spAutoFit/>
          </a:bodyPr>
          <a:lstStyle/>
          <a:p>
            <a:pPr algn="ctr"/>
            <a:r>
              <a:rPr lang="en-US" sz="1600" u="sng" kern="0">
                <a:solidFill>
                  <a:srgbClr val="000000"/>
                </a:solidFill>
                <a:effectLst>
                  <a:outerShdw blurRad="50800" dist="76200" dir="2700000" algn="tl" rotWithShape="0">
                    <a:prstClr val="black">
                      <a:alpha val="40000"/>
                    </a:prstClr>
                  </a:outerShdw>
                </a:effectLst>
                <a:latin typeface="Arial"/>
                <a:cs typeface="Arial"/>
                <a:sym typeface="Arial"/>
              </a:rPr>
              <a:t>Food Safety System</a:t>
            </a:r>
          </a:p>
          <a:p>
            <a:pPr algn="ctr"/>
            <a:endParaRPr lang="en-US" sz="1600" kern="0">
              <a:solidFill>
                <a:srgbClr val="000000"/>
              </a:solidFill>
              <a:effectLst>
                <a:outerShdw blurRad="50800" dist="76200" dir="2700000" algn="tl" rotWithShape="0">
                  <a:prstClr val="black">
                    <a:alpha val="40000"/>
                  </a:prstClr>
                </a:outerShdw>
              </a:effectLst>
              <a:latin typeface="Arial"/>
              <a:cs typeface="Arial"/>
              <a:sym typeface="Arial"/>
            </a:endParaRPr>
          </a:p>
          <a:p>
            <a:pPr algn="ctr"/>
            <a:r>
              <a:rPr lang="en-US" sz="1600" kern="0">
                <a:solidFill>
                  <a:srgbClr val="000000"/>
                </a:solidFill>
                <a:effectLst>
                  <a:outerShdw blurRad="50800" dist="76200" dir="2700000" algn="tl" rotWithShape="0">
                    <a:prstClr val="black">
                      <a:alpha val="40000"/>
                    </a:prstClr>
                  </a:outerShdw>
                </a:effectLst>
                <a:latin typeface="Arial"/>
                <a:cs typeface="Arial"/>
                <a:sym typeface="Arial"/>
              </a:rPr>
              <a:t>Hazard Analysis</a:t>
            </a:r>
          </a:p>
          <a:p>
            <a:pPr algn="ctr"/>
            <a:endParaRPr lang="en-US" sz="1600" kern="0">
              <a:solidFill>
                <a:srgbClr val="000000"/>
              </a:solidFill>
              <a:effectLst>
                <a:outerShdw blurRad="50800" dist="76200" dir="2700000" algn="tl" rotWithShape="0">
                  <a:prstClr val="black">
                    <a:alpha val="40000"/>
                  </a:prstClr>
                </a:outerShdw>
              </a:effectLst>
              <a:latin typeface="Arial"/>
              <a:cs typeface="Arial"/>
              <a:sym typeface="Arial"/>
            </a:endParaRPr>
          </a:p>
          <a:p>
            <a:pPr algn="ctr"/>
            <a:r>
              <a:rPr lang="en-US" sz="1600" kern="0">
                <a:solidFill>
                  <a:srgbClr val="000000"/>
                </a:solidFill>
                <a:effectLst>
                  <a:outerShdw blurRad="50800" dist="76200" dir="2700000" algn="tl" rotWithShape="0">
                    <a:prstClr val="black">
                      <a:alpha val="40000"/>
                    </a:prstClr>
                  </a:outerShdw>
                </a:effectLst>
                <a:latin typeface="Arial"/>
                <a:cs typeface="Arial"/>
                <a:sym typeface="Arial"/>
              </a:rPr>
              <a:t>Controls</a:t>
            </a:r>
          </a:p>
          <a:p>
            <a:pPr algn="ctr"/>
            <a:endParaRPr lang="en-US" sz="1600" kern="0">
              <a:solidFill>
                <a:srgbClr val="000000"/>
              </a:solidFill>
              <a:effectLst>
                <a:outerShdw blurRad="50800" dist="76200" dir="2700000" algn="tl" rotWithShape="0">
                  <a:prstClr val="black">
                    <a:alpha val="40000"/>
                  </a:prstClr>
                </a:outerShdw>
              </a:effectLst>
              <a:latin typeface="Arial"/>
              <a:cs typeface="Arial"/>
              <a:sym typeface="Arial"/>
            </a:endParaRPr>
          </a:p>
          <a:p>
            <a:pPr algn="ctr"/>
            <a:endParaRPr lang="en-US" sz="1600" kern="0">
              <a:solidFill>
                <a:srgbClr val="000000"/>
              </a:solidFill>
              <a:effectLst>
                <a:outerShdw blurRad="50800" dist="76200" dir="2700000" algn="tl" rotWithShape="0">
                  <a:prstClr val="black">
                    <a:alpha val="40000"/>
                  </a:prstClr>
                </a:outerShdw>
              </a:effectLst>
              <a:latin typeface="Arial"/>
              <a:cs typeface="Arial"/>
              <a:sym typeface="Arial"/>
            </a:endParaRPr>
          </a:p>
          <a:p>
            <a:pPr algn="ctr"/>
            <a:endParaRPr lang="en-US" sz="1600" kern="0">
              <a:solidFill>
                <a:srgbClr val="000000"/>
              </a:solidFill>
              <a:effectLst>
                <a:outerShdw blurRad="50800" dist="76200" dir="2700000" algn="tl" rotWithShape="0">
                  <a:prstClr val="black">
                    <a:alpha val="40000"/>
                  </a:prstClr>
                </a:outerShdw>
              </a:effectLst>
              <a:latin typeface="Arial"/>
              <a:cs typeface="Arial"/>
              <a:sym typeface="Arial"/>
            </a:endParaRPr>
          </a:p>
          <a:p>
            <a:pPr algn="ctr"/>
            <a:endParaRPr lang="en-US" sz="1600" kern="0">
              <a:solidFill>
                <a:srgbClr val="000000"/>
              </a:solidFill>
              <a:effectLst>
                <a:outerShdw blurRad="50800" dist="76200" dir="2700000" algn="tl" rotWithShape="0">
                  <a:prstClr val="black">
                    <a:alpha val="40000"/>
                  </a:prstClr>
                </a:outerShdw>
              </a:effectLst>
              <a:latin typeface="Arial"/>
              <a:cs typeface="Arial"/>
              <a:sym typeface="Arial"/>
            </a:endParaRPr>
          </a:p>
          <a:p>
            <a:pPr algn="ctr"/>
            <a:endParaRPr lang="en-US" sz="1600" kern="0">
              <a:solidFill>
                <a:srgbClr val="000000"/>
              </a:solidFill>
              <a:effectLst>
                <a:outerShdw blurRad="50800" dist="76200" dir="2700000" algn="tl" rotWithShape="0">
                  <a:prstClr val="black">
                    <a:alpha val="40000"/>
                  </a:prstClr>
                </a:outerShdw>
              </a:effectLst>
              <a:latin typeface="Arial"/>
              <a:cs typeface="Arial"/>
              <a:sym typeface="Arial"/>
            </a:endParaRPr>
          </a:p>
          <a:p>
            <a:pPr algn="ctr"/>
            <a:endParaRPr lang="en-US" sz="1600" kern="0">
              <a:solidFill>
                <a:srgbClr val="000000"/>
              </a:solidFill>
              <a:effectLst>
                <a:outerShdw blurRad="50800" dist="76200" dir="2700000" algn="tl" rotWithShape="0">
                  <a:prstClr val="black">
                    <a:alpha val="40000"/>
                  </a:prstClr>
                </a:outerShdw>
              </a:effectLst>
              <a:latin typeface="Arial"/>
              <a:cs typeface="Arial"/>
              <a:sym typeface="Arial"/>
            </a:endParaRPr>
          </a:p>
        </p:txBody>
      </p:sp>
      <p:sp>
        <p:nvSpPr>
          <p:cNvPr id="5" name="Rectangle 4"/>
          <p:cNvSpPr/>
          <p:nvPr/>
        </p:nvSpPr>
        <p:spPr>
          <a:xfrm>
            <a:off x="1966199" y="3169184"/>
            <a:ext cx="723275" cy="1200329"/>
          </a:xfrm>
          <a:prstGeom prst="rect">
            <a:avLst/>
          </a:prstGeom>
        </p:spPr>
        <p:txBody>
          <a:bodyPr wrap="none">
            <a:spAutoFit/>
          </a:bodyPr>
          <a:lstStyle/>
          <a:p>
            <a:r>
              <a:rPr lang="en-US" sz="7200" b="1" kern="0">
                <a:solidFill>
                  <a:prstClr val="black"/>
                </a:solidFill>
                <a:latin typeface="Arial"/>
                <a:cs typeface="Arial"/>
                <a:sym typeface="Arial"/>
              </a:rPr>
              <a:t>+</a:t>
            </a:r>
            <a:endParaRPr lang="en-US" sz="7200" kern="0">
              <a:solidFill>
                <a:srgbClr val="000000"/>
              </a:solidFill>
              <a:latin typeface="Arial"/>
              <a:cs typeface="Arial"/>
              <a:sym typeface="Arial"/>
            </a:endParaRPr>
          </a:p>
        </p:txBody>
      </p:sp>
      <p:sp>
        <p:nvSpPr>
          <p:cNvPr id="6" name="Rectangle 5"/>
          <p:cNvSpPr/>
          <p:nvPr/>
        </p:nvSpPr>
        <p:spPr>
          <a:xfrm>
            <a:off x="273136" y="5325707"/>
            <a:ext cx="1967205" cy="369332"/>
          </a:xfrm>
          <a:prstGeom prst="rect">
            <a:avLst/>
          </a:prstGeom>
          <a:noFill/>
        </p:spPr>
        <p:txBody>
          <a:bodyPr wrap="none" lIns="91440" tIns="45720" rIns="91440" bIns="45720">
            <a:spAutoFit/>
          </a:bodyPr>
          <a:lstStyle/>
          <a:p>
            <a:pPr algn="ctr"/>
            <a:r>
              <a:rPr lang="en-US" b="1" kern="0">
                <a:ln w="13462">
                  <a:solidFill>
                    <a:prstClr val="white"/>
                  </a:solidFill>
                  <a:prstDash val="solid"/>
                </a:ln>
                <a:solidFill>
                  <a:prstClr val="black">
                    <a:lumMod val="85000"/>
                    <a:lumOff val="15000"/>
                  </a:prstClr>
                </a:solidFill>
                <a:effectLst>
                  <a:outerShdw dist="38100" dir="2700000" algn="bl" rotWithShape="0">
                    <a:srgbClr val="4472C4"/>
                  </a:outerShdw>
                </a:effectLst>
                <a:latin typeface="Arial"/>
                <a:cs typeface="Arial"/>
                <a:sym typeface="Arial"/>
              </a:rPr>
              <a:t>Hazard Analysis</a:t>
            </a:r>
          </a:p>
        </p:txBody>
      </p:sp>
      <p:sp>
        <p:nvSpPr>
          <p:cNvPr id="49" name="Rectangle 48"/>
          <p:cNvSpPr/>
          <p:nvPr/>
        </p:nvSpPr>
        <p:spPr>
          <a:xfrm>
            <a:off x="3546453" y="5337340"/>
            <a:ext cx="1813318" cy="369332"/>
          </a:xfrm>
          <a:prstGeom prst="rect">
            <a:avLst/>
          </a:prstGeom>
          <a:noFill/>
        </p:spPr>
        <p:txBody>
          <a:bodyPr wrap="none" lIns="91440" tIns="45720" rIns="91440" bIns="45720">
            <a:spAutoFit/>
          </a:bodyPr>
          <a:lstStyle/>
          <a:p>
            <a:pPr algn="ctr"/>
            <a:r>
              <a:rPr lang="en-US" b="1" kern="0">
                <a:ln w="13462">
                  <a:solidFill>
                    <a:prstClr val="white"/>
                  </a:solidFill>
                  <a:prstDash val="solid"/>
                </a:ln>
                <a:solidFill>
                  <a:prstClr val="black">
                    <a:lumMod val="85000"/>
                    <a:lumOff val="15000"/>
                  </a:prstClr>
                </a:solidFill>
                <a:effectLst>
                  <a:outerShdw dist="38100" dir="2700000" algn="bl" rotWithShape="0">
                    <a:srgbClr val="4472C4"/>
                  </a:outerShdw>
                </a:effectLst>
                <a:latin typeface="Arial"/>
                <a:cs typeface="Arial"/>
                <a:sym typeface="Arial"/>
              </a:rPr>
              <a:t>CCP Summary</a:t>
            </a:r>
          </a:p>
        </p:txBody>
      </p:sp>
      <p:pic>
        <p:nvPicPr>
          <p:cNvPr id="7" name="Picture 6"/>
          <p:cNvPicPr>
            <a:picLocks noChangeAspect="1"/>
          </p:cNvPicPr>
          <p:nvPr/>
        </p:nvPicPr>
        <p:blipFill>
          <a:blip r:embed="rId6"/>
          <a:stretch>
            <a:fillRect/>
          </a:stretch>
        </p:blipFill>
        <p:spPr>
          <a:xfrm>
            <a:off x="7058447" y="3677025"/>
            <a:ext cx="1797430" cy="1580291"/>
          </a:xfrm>
          <a:prstGeom prst="rect">
            <a:avLst/>
          </a:prstGeom>
        </p:spPr>
      </p:pic>
      <p:sp>
        <p:nvSpPr>
          <p:cNvPr id="8" name="TextBox 7">
            <a:extLst>
              <a:ext uri="{FF2B5EF4-FFF2-40B4-BE49-F238E27FC236}">
                <a16:creationId xmlns:a16="http://schemas.microsoft.com/office/drawing/2014/main" id="{33CD9AB9-4F81-AC4B-B5C9-E6EB9C7F87B2}"/>
              </a:ext>
            </a:extLst>
          </p:cNvPr>
          <p:cNvSpPr txBox="1"/>
          <p:nvPr/>
        </p:nvSpPr>
        <p:spPr>
          <a:xfrm>
            <a:off x="7313396" y="5147873"/>
            <a:ext cx="1287533" cy="338554"/>
          </a:xfrm>
          <a:prstGeom prst="rect">
            <a:avLst/>
          </a:prstGeom>
          <a:noFill/>
        </p:spPr>
        <p:txBody>
          <a:bodyPr wrap="none" rtlCol="0">
            <a:spAutoFit/>
          </a:bodyPr>
          <a:lstStyle/>
          <a:p>
            <a:pPr algn="ctr"/>
            <a:r>
              <a:rPr lang="en-US" sz="800" kern="0" dirty="0">
                <a:solidFill>
                  <a:srgbClr val="000000"/>
                </a:solidFill>
                <a:latin typeface="Arial"/>
                <a:cs typeface="Arial"/>
                <a:sym typeface="Arial"/>
              </a:rPr>
              <a:t>PC = supplier, allergen, </a:t>
            </a:r>
          </a:p>
          <a:p>
            <a:pPr algn="ctr"/>
            <a:r>
              <a:rPr lang="en-US" sz="800" kern="0" dirty="0">
                <a:solidFill>
                  <a:srgbClr val="000000"/>
                </a:solidFill>
                <a:latin typeface="Arial"/>
                <a:cs typeface="Arial"/>
                <a:sym typeface="Arial"/>
              </a:rPr>
              <a:t>or sanitation control</a:t>
            </a:r>
          </a:p>
        </p:txBody>
      </p:sp>
    </p:spTree>
    <p:extLst>
      <p:ext uri="{BB962C8B-B14F-4D97-AF65-F5344CB8AC3E}">
        <p14:creationId xmlns:p14="http://schemas.microsoft.com/office/powerpoint/2010/main" val="23572426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p:nvPr/>
        </p:nvSpPr>
        <p:spPr>
          <a:xfrm rot="5400000">
            <a:off x="606253" y="2994567"/>
            <a:ext cx="2861994" cy="1539084"/>
          </a:xfrm>
          <a:prstGeom prst="trapezoid">
            <a:avLst>
              <a:gd name="adj" fmla="val 14232"/>
            </a:avLst>
          </a:prstGeom>
          <a:gradFill>
            <a:gsLst>
              <a:gs pos="0">
                <a:srgbClr val="90DCE2"/>
              </a:gs>
              <a:gs pos="50000">
                <a:srgbClr val="A6E3E7"/>
              </a:gs>
              <a:gs pos="100000">
                <a:schemeClr val="lt1"/>
              </a:gs>
            </a:gsLst>
            <a:lin ang="5400000" scaled="0"/>
          </a:gra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310" name="Shape 310"/>
          <p:cNvSpPr/>
          <p:nvPr/>
        </p:nvSpPr>
        <p:spPr>
          <a:xfrm>
            <a:off x="651681" y="2257134"/>
            <a:ext cx="540000" cy="3060017"/>
          </a:xfrm>
          <a:prstGeom prst="roundRect">
            <a:avLst>
              <a:gd name="adj" fmla="val 50000"/>
            </a:avLst>
          </a:prstGeom>
          <a:solidFill>
            <a:srgbClr val="32AEB8"/>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324" name="Shape 324"/>
          <p:cNvSpPr/>
          <p:nvPr/>
        </p:nvSpPr>
        <p:spPr>
          <a:xfrm>
            <a:off x="690633" y="2302894"/>
            <a:ext cx="462096" cy="462096"/>
          </a:xfrm>
          <a:prstGeom prst="ellipse">
            <a:avLst/>
          </a:prstGeom>
          <a:solidFill>
            <a:schemeClr val="lt1"/>
          </a:solidFill>
          <a:ln>
            <a:noFill/>
          </a:ln>
        </p:spPr>
        <p:txBody>
          <a:bodyPr wrap="square" lIns="91425" tIns="45700" rIns="91425" bIns="45700" anchor="ctr" anchorCtr="0">
            <a:noAutofit/>
          </a:bodyPr>
          <a:lstStyle/>
          <a:p>
            <a:pPr algn="ctr"/>
            <a:endParaRPr kern="0">
              <a:solidFill>
                <a:prstClr val="white"/>
              </a:solidFill>
              <a:latin typeface="Arial"/>
              <a:ea typeface="Arial"/>
              <a:cs typeface="Arial"/>
              <a:sym typeface="Arial"/>
            </a:endParaRPr>
          </a:p>
        </p:txBody>
      </p:sp>
      <p:sp>
        <p:nvSpPr>
          <p:cNvPr id="329" name="Shape 329"/>
          <p:cNvSpPr txBox="1"/>
          <p:nvPr/>
        </p:nvSpPr>
        <p:spPr>
          <a:xfrm>
            <a:off x="658962" y="2333112"/>
            <a:ext cx="533522" cy="400110"/>
          </a:xfrm>
          <a:prstGeom prst="rect">
            <a:avLst/>
          </a:prstGeom>
          <a:noFill/>
          <a:ln>
            <a:noFill/>
          </a:ln>
        </p:spPr>
        <p:txBody>
          <a:bodyPr wrap="square" lIns="91425" tIns="45700" rIns="91425" bIns="45700" anchor="t" anchorCtr="0">
            <a:noAutofit/>
          </a:bodyPr>
          <a:lstStyle/>
          <a:p>
            <a:pPr algn="ctr">
              <a:buSzPct val="25000"/>
            </a:pPr>
            <a:r>
              <a:rPr lang="en" sz="2000" b="1" kern="0">
                <a:solidFill>
                  <a:srgbClr val="32AEB8"/>
                </a:solidFill>
                <a:latin typeface="Arial"/>
                <a:ea typeface="Arial"/>
                <a:cs typeface="Arial"/>
                <a:sym typeface="Arial"/>
              </a:rPr>
              <a:t>01</a:t>
            </a:r>
          </a:p>
        </p:txBody>
      </p:sp>
      <p:sp>
        <p:nvSpPr>
          <p:cNvPr id="334" name="Shape 334"/>
          <p:cNvSpPr txBox="1"/>
          <p:nvPr/>
        </p:nvSpPr>
        <p:spPr>
          <a:xfrm rot="-5400000">
            <a:off x="-264216" y="3868558"/>
            <a:ext cx="2371794" cy="307777"/>
          </a:xfrm>
          <a:prstGeom prst="rect">
            <a:avLst/>
          </a:prstGeom>
          <a:noFill/>
          <a:ln>
            <a:noFill/>
          </a:ln>
        </p:spPr>
        <p:txBody>
          <a:bodyPr wrap="square" lIns="91425" tIns="45700" rIns="91425" bIns="45700" anchor="t" anchorCtr="0">
            <a:noAutofit/>
          </a:bodyPr>
          <a:lstStyle/>
          <a:p>
            <a:pPr algn="r">
              <a:buSzPct val="25000"/>
            </a:pPr>
            <a:r>
              <a:rPr lang="en-US" sz="1400" b="1" kern="0">
                <a:solidFill>
                  <a:prstClr val="white"/>
                </a:solidFill>
                <a:latin typeface="Arial"/>
                <a:ea typeface="Arial"/>
                <a:cs typeface="Arial"/>
                <a:sym typeface="Arial"/>
              </a:rPr>
              <a:t>HAZARDS ANALYSIS</a:t>
            </a:r>
            <a:endParaRPr lang="en" sz="1400" b="1" kern="0">
              <a:solidFill>
                <a:prstClr val="white"/>
              </a:solidFill>
              <a:latin typeface="Arial"/>
              <a:ea typeface="Arial"/>
              <a:cs typeface="Arial"/>
              <a:sym typeface="Arial"/>
            </a:endParaRPr>
          </a:p>
        </p:txBody>
      </p:sp>
      <p:sp>
        <p:nvSpPr>
          <p:cNvPr id="339" name="Shape 339"/>
          <p:cNvSpPr txBox="1">
            <a:spLocks noGrp="1"/>
          </p:cNvSpPr>
          <p:nvPr>
            <p:ph type="title"/>
          </p:nvPr>
        </p:nvSpPr>
        <p:spPr>
          <a:xfrm>
            <a:off x="0" y="1141096"/>
            <a:ext cx="9144000" cy="601800"/>
          </a:xfrm>
          <a:prstGeom prst="rect">
            <a:avLst/>
          </a:prstGeom>
        </p:spPr>
        <p:txBody>
          <a:bodyPr vert="horz" wrap="square" lIns="91425" tIns="91425" rIns="91425" bIns="91425" rtlCol="0" anchor="ctr" anchorCtr="0">
            <a:noAutofit/>
          </a:bodyPr>
          <a:lstStyle/>
          <a:p>
            <a:pPr>
              <a:buClr>
                <a:schemeClr val="dk1"/>
              </a:buClr>
              <a:buSzPct val="25000"/>
            </a:pPr>
            <a:r>
              <a:rPr lang="en-US" sz="8800">
                <a:solidFill>
                  <a:schemeClr val="dk1"/>
                </a:solidFill>
              </a:rPr>
              <a:t>HACCP</a:t>
            </a:r>
            <a:endParaRPr lang="en" sz="8800">
              <a:solidFill>
                <a:schemeClr val="dk1"/>
              </a:solidFill>
            </a:endParaRPr>
          </a:p>
        </p:txBody>
      </p:sp>
      <p:sp>
        <p:nvSpPr>
          <p:cNvPr id="340" name="Shape 340"/>
          <p:cNvSpPr txBox="1">
            <a:spLocks noGrp="1"/>
          </p:cNvSpPr>
          <p:nvPr>
            <p:ph type="subTitle" idx="1"/>
          </p:nvPr>
        </p:nvSpPr>
        <p:spPr>
          <a:xfrm>
            <a:off x="0" y="1887341"/>
            <a:ext cx="9108000" cy="279600"/>
          </a:xfrm>
          <a:prstGeom prst="rect">
            <a:avLst/>
          </a:prstGeom>
        </p:spPr>
        <p:txBody>
          <a:bodyPr vert="horz" wrap="square" lIns="91425" tIns="91425" rIns="91425" bIns="91425" rtlCol="0" anchor="ctr" anchorCtr="0">
            <a:noAutofit/>
          </a:bodyPr>
          <a:lstStyle/>
          <a:p>
            <a:pPr>
              <a:buClr>
                <a:schemeClr val="dk1"/>
              </a:buClr>
              <a:buSzPct val="25000"/>
            </a:pPr>
            <a:r>
              <a:rPr lang="en-US">
                <a:solidFill>
                  <a:schemeClr val="dk1"/>
                </a:solidFill>
              </a:rPr>
              <a:t>7 STEPS (Principles)</a:t>
            </a:r>
            <a:endParaRPr lang="en">
              <a:solidFill>
                <a:schemeClr val="dk1"/>
              </a:solidFill>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03649" y="4853480"/>
            <a:ext cx="432261" cy="341626"/>
          </a:xfrm>
          <a:prstGeom prst="rect">
            <a:avLst/>
          </a:prstGeom>
        </p:spPr>
      </p:pic>
      <p:pic>
        <p:nvPicPr>
          <p:cNvPr id="4" name="Picture 3"/>
          <p:cNvPicPr>
            <a:picLocks noChangeAspect="1"/>
          </p:cNvPicPr>
          <p:nvPr/>
        </p:nvPicPr>
        <p:blipFill>
          <a:blip r:embed="rId5"/>
          <a:stretch>
            <a:fillRect/>
          </a:stretch>
        </p:blipFill>
        <p:spPr>
          <a:xfrm>
            <a:off x="625384" y="2257133"/>
            <a:ext cx="596900" cy="3060700"/>
          </a:xfrm>
          <a:prstGeom prst="rect">
            <a:avLst/>
          </a:prstGeom>
        </p:spPr>
      </p:pic>
      <p:graphicFrame>
        <p:nvGraphicFramePr>
          <p:cNvPr id="7" name="Diagram 6"/>
          <p:cNvGraphicFramePr/>
          <p:nvPr>
            <p:extLst/>
          </p:nvPr>
        </p:nvGraphicFramePr>
        <p:xfrm>
          <a:off x="1557360" y="2558035"/>
          <a:ext cx="2498865" cy="24236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9" name="Straight Arrow Connector 8"/>
          <p:cNvCxnSpPr/>
          <p:nvPr/>
        </p:nvCxnSpPr>
        <p:spPr>
          <a:xfrm flipV="1">
            <a:off x="7580376" y="2558034"/>
            <a:ext cx="0" cy="244019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7254549" y="3610221"/>
            <a:ext cx="1151277" cy="307777"/>
          </a:xfrm>
          <a:prstGeom prst="rect">
            <a:avLst/>
          </a:prstGeom>
          <a:noFill/>
        </p:spPr>
        <p:txBody>
          <a:bodyPr wrap="none" rtlCol="0">
            <a:spAutoFit/>
          </a:bodyPr>
          <a:lstStyle/>
          <a:p>
            <a:r>
              <a:rPr lang="en-US" sz="1400" kern="0">
                <a:solidFill>
                  <a:srgbClr val="000000"/>
                </a:solidFill>
                <a:latin typeface="Arial"/>
                <a:cs typeface="Arial"/>
                <a:sym typeface="Arial"/>
              </a:rPr>
              <a:t>Significance</a:t>
            </a:r>
          </a:p>
        </p:txBody>
      </p:sp>
      <p:graphicFrame>
        <p:nvGraphicFramePr>
          <p:cNvPr id="5" name="Table 4"/>
          <p:cNvGraphicFramePr>
            <a:graphicFrameLocks noGrp="1"/>
          </p:cNvGraphicFramePr>
          <p:nvPr>
            <p:extLst/>
          </p:nvPr>
        </p:nvGraphicFramePr>
        <p:xfrm>
          <a:off x="4191126" y="2558034"/>
          <a:ext cx="3139440" cy="2440194"/>
        </p:xfrm>
        <a:graphic>
          <a:graphicData uri="http://schemas.openxmlformats.org/drawingml/2006/table">
            <a:tbl>
              <a:tblPr firstRow="1" bandRow="1"/>
              <a:tblGrid>
                <a:gridCol w="3139440">
                  <a:extLst>
                    <a:ext uri="{9D8B030D-6E8A-4147-A177-3AD203B41FA5}">
                      <a16:colId xmlns:a16="http://schemas.microsoft.com/office/drawing/2014/main" val="20000"/>
                    </a:ext>
                  </a:extLst>
                </a:gridCol>
              </a:tblGrid>
              <a:tr h="5561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FF0000"/>
                          </a:solidFill>
                        </a:rPr>
                        <a:t>Preventive Controls </a:t>
                      </a:r>
                    </a:p>
                  </a:txBody>
                  <a:tcPr anchor="ctr"/>
                </a:tc>
                <a:extLst>
                  <a:ext uri="{0D108BD9-81ED-4DB2-BD59-A6C34878D82A}">
                    <a16:rowId xmlns:a16="http://schemas.microsoft.com/office/drawing/2014/main" val="10000"/>
                  </a:ext>
                </a:extLst>
              </a:tr>
              <a:tr h="5561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FF0000"/>
                          </a:solidFill>
                        </a:rPr>
                        <a:t>Critical Control Points</a:t>
                      </a:r>
                    </a:p>
                  </a:txBody>
                  <a:tcPr anchor="ctr"/>
                </a:tc>
                <a:extLst>
                  <a:ext uri="{0D108BD9-81ED-4DB2-BD59-A6C34878D82A}">
                    <a16:rowId xmlns:a16="http://schemas.microsoft.com/office/drawing/2014/main" val="10001"/>
                  </a:ext>
                </a:extLst>
              </a:tr>
              <a:tr h="6281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t>Good Fermentation Practices</a:t>
                      </a:r>
                    </a:p>
                  </a:txBody>
                  <a:tcPr anchor="ctr"/>
                </a:tc>
                <a:extLst>
                  <a:ext uri="{0D108BD9-81ED-4DB2-BD59-A6C34878D82A}">
                    <a16:rowId xmlns:a16="http://schemas.microsoft.com/office/drawing/2014/main" val="10002"/>
                  </a:ext>
                </a:extLst>
              </a:tr>
              <a:tr h="6996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t>Good Manufacturing Practices (21 CFR 117)</a:t>
                      </a:r>
                    </a:p>
                  </a:txBody>
                  <a:tcPr anchor="ctr"/>
                </a:tc>
                <a:extLst>
                  <a:ext uri="{0D108BD9-81ED-4DB2-BD59-A6C34878D82A}">
                    <a16:rowId xmlns:a16="http://schemas.microsoft.com/office/drawing/2014/main" val="10003"/>
                  </a:ext>
                </a:extLst>
              </a:tr>
            </a:tbl>
          </a:graphicData>
        </a:graphic>
      </p:graphicFrame>
      <p:sp>
        <p:nvSpPr>
          <p:cNvPr id="12" name="TextBox 11"/>
          <p:cNvSpPr txBox="1"/>
          <p:nvPr/>
        </p:nvSpPr>
        <p:spPr>
          <a:xfrm>
            <a:off x="17717" y="5431167"/>
            <a:ext cx="9090283" cy="276999"/>
          </a:xfrm>
          <a:prstGeom prst="rect">
            <a:avLst/>
          </a:prstGeom>
          <a:noFill/>
        </p:spPr>
        <p:txBody>
          <a:bodyPr wrap="square" rtlCol="0">
            <a:spAutoFit/>
          </a:bodyPr>
          <a:lstStyle/>
          <a:p>
            <a:pPr algn="ctr"/>
            <a:r>
              <a:rPr lang="en-US" sz="1200" kern="0">
                <a:solidFill>
                  <a:srgbClr val="FF0000"/>
                </a:solidFill>
                <a:latin typeface="Arial"/>
                <a:cs typeface="Arial"/>
                <a:sym typeface="Arial"/>
              </a:rPr>
              <a:t>If a significant hazard requires control </a:t>
            </a:r>
            <a:r>
              <a:rPr lang="mr-IN" sz="1200" kern="0">
                <a:solidFill>
                  <a:srgbClr val="FF0000"/>
                </a:solidFill>
                <a:latin typeface="Arial"/>
                <a:sym typeface="Arial"/>
              </a:rPr>
              <a:t>–</a:t>
            </a:r>
            <a:r>
              <a:rPr lang="en-US" sz="1200" i="1" kern="0">
                <a:solidFill>
                  <a:srgbClr val="FF0000"/>
                </a:solidFill>
                <a:latin typeface="Arial"/>
                <a:cs typeface="Arial"/>
                <a:sym typeface="Arial"/>
              </a:rPr>
              <a:t>at this step-</a:t>
            </a:r>
            <a:r>
              <a:rPr lang="en-US" sz="1200" kern="0">
                <a:solidFill>
                  <a:srgbClr val="FF0000"/>
                </a:solidFill>
                <a:latin typeface="Arial"/>
                <a:cs typeface="Arial"/>
                <a:sym typeface="Arial"/>
              </a:rPr>
              <a:t>- (otherwise foodborne illness is possible) a CCP or PC control is required.</a:t>
            </a:r>
          </a:p>
        </p:txBody>
      </p:sp>
    </p:spTree>
    <p:extLst>
      <p:ext uri="{BB962C8B-B14F-4D97-AF65-F5344CB8AC3E}">
        <p14:creationId xmlns:p14="http://schemas.microsoft.com/office/powerpoint/2010/main" val="2393663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Shape 857"/>
          <p:cNvSpPr/>
          <p:nvPr/>
        </p:nvSpPr>
        <p:spPr>
          <a:xfrm>
            <a:off x="215516" y="1034628"/>
            <a:ext cx="8712968" cy="4788744"/>
          </a:xfrm>
          <a:prstGeom prst="frame">
            <a:avLst>
              <a:gd name="adj1" fmla="val 890"/>
            </a:avLst>
          </a:prstGeom>
          <a:solidFill>
            <a:srgbClr val="32AEB8"/>
          </a:solidFill>
          <a:ln>
            <a:noFill/>
          </a:ln>
        </p:spPr>
        <p:txBody>
          <a:bodyPr wrap="square" lIns="91425" tIns="45700" rIns="91425" bIns="45700" anchor="ctr" anchorCtr="0">
            <a:noAutofit/>
          </a:bodyPr>
          <a:lstStyle/>
          <a:p>
            <a:pPr algn="ctr"/>
            <a:endParaRPr kern="0">
              <a:solidFill>
                <a:prstClr val="black"/>
              </a:solidFill>
              <a:latin typeface="Arial"/>
              <a:ea typeface="Arial"/>
              <a:cs typeface="Arial"/>
              <a:sym typeface="Arial"/>
            </a:endParaRPr>
          </a:p>
        </p:txBody>
      </p:sp>
      <p:sp>
        <p:nvSpPr>
          <p:cNvPr id="858" name="Shape 858"/>
          <p:cNvSpPr/>
          <p:nvPr/>
        </p:nvSpPr>
        <p:spPr>
          <a:xfrm>
            <a:off x="6651775" y="857250"/>
            <a:ext cx="2016224" cy="5143500"/>
          </a:xfrm>
          <a:prstGeom prst="rect">
            <a:avLst/>
          </a:prstGeom>
          <a:solidFill>
            <a:srgbClr val="32AEB8"/>
          </a:solidFill>
          <a:ln>
            <a:noFill/>
          </a:ln>
        </p:spPr>
        <p:txBody>
          <a:bodyPr wrap="square" lIns="91425" tIns="45700" rIns="91425" bIns="45700" anchor="ctr" anchorCtr="0">
            <a:noAutofit/>
          </a:bodyPr>
          <a:lstStyle/>
          <a:p>
            <a:pPr algn="ctr"/>
            <a:r>
              <a:rPr lang="en-US" sz="1600" kern="0">
                <a:solidFill>
                  <a:prstClr val="white"/>
                </a:solidFill>
                <a:latin typeface="Arial"/>
                <a:cs typeface="Arial"/>
                <a:sym typeface="Arial"/>
              </a:rPr>
              <a:t>These hazards are found in unclean water and on many raw materials.  </a:t>
            </a:r>
          </a:p>
          <a:p>
            <a:pPr algn="ctr"/>
            <a:endParaRPr lang="en-US" sz="1600" kern="0">
              <a:solidFill>
                <a:prstClr val="white"/>
              </a:solidFill>
              <a:latin typeface="Arial"/>
              <a:ea typeface="Arial"/>
              <a:cs typeface="Arial"/>
              <a:sym typeface="Arial"/>
            </a:endParaRPr>
          </a:p>
          <a:p>
            <a:pPr algn="ctr"/>
            <a:r>
              <a:rPr lang="en-US" sz="1600" kern="0">
                <a:solidFill>
                  <a:prstClr val="white"/>
                </a:solidFill>
                <a:latin typeface="Arial"/>
                <a:cs typeface="Arial"/>
                <a:sym typeface="Arial"/>
              </a:rPr>
              <a:t>Raw produce frequently has pathogens related to animal fecal material in soils or water.</a:t>
            </a:r>
            <a:endParaRPr lang="en-US" sz="1600" kern="0">
              <a:solidFill>
                <a:prstClr val="white"/>
              </a:solidFill>
              <a:latin typeface="Arial"/>
              <a:ea typeface="Arial"/>
              <a:cs typeface="Arial"/>
              <a:sym typeface="Arial"/>
            </a:endParaRPr>
          </a:p>
        </p:txBody>
      </p:sp>
      <p:sp>
        <p:nvSpPr>
          <p:cNvPr id="862" name="Shape 862"/>
          <p:cNvSpPr txBox="1"/>
          <p:nvPr/>
        </p:nvSpPr>
        <p:spPr>
          <a:xfrm>
            <a:off x="589330" y="1155714"/>
            <a:ext cx="5688632" cy="643390"/>
          </a:xfrm>
          <a:prstGeom prst="rect">
            <a:avLst/>
          </a:prstGeom>
          <a:noFill/>
          <a:ln>
            <a:noFill/>
          </a:ln>
        </p:spPr>
        <p:txBody>
          <a:bodyPr wrap="square" lIns="91425" tIns="45700" rIns="91425" bIns="45700" anchor="t" anchorCtr="0">
            <a:noAutofit/>
          </a:bodyPr>
          <a:lstStyle/>
          <a:p>
            <a:pPr algn="ctr">
              <a:buSzPct val="25000"/>
            </a:pPr>
            <a:r>
              <a:rPr lang="en-US" sz="4400" b="1" kern="0" dirty="0">
                <a:solidFill>
                  <a:srgbClr val="3F3F3F"/>
                </a:solidFill>
                <a:latin typeface="Arial"/>
                <a:ea typeface="Arial"/>
                <a:cs typeface="Arial"/>
                <a:sym typeface="Arial"/>
              </a:rPr>
              <a:t>Micro</a:t>
            </a:r>
            <a:r>
              <a:rPr lang="en-US" sz="4400" b="1" kern="0" dirty="0">
                <a:solidFill>
                  <a:srgbClr val="3F3F3F"/>
                </a:solidFill>
                <a:latin typeface="Arial"/>
                <a:cs typeface="Arial"/>
                <a:sym typeface="Arial"/>
              </a:rPr>
              <a:t> </a:t>
            </a:r>
            <a:r>
              <a:rPr lang="en-US" sz="4400" b="1" kern="0" dirty="0">
                <a:solidFill>
                  <a:srgbClr val="3F3F3F"/>
                </a:solidFill>
                <a:latin typeface="Arial"/>
                <a:ea typeface="Arial"/>
                <a:cs typeface="Arial"/>
                <a:sym typeface="Arial"/>
              </a:rPr>
              <a:t>Hazards</a:t>
            </a:r>
            <a:endParaRPr lang="en" sz="4400" b="1" kern="0" dirty="0">
              <a:solidFill>
                <a:srgbClr val="3F3F3F"/>
              </a:solidFill>
              <a:latin typeface="Arial"/>
              <a:ea typeface="Arial"/>
              <a:cs typeface="Arial"/>
              <a:sym typeface="Arial"/>
            </a:endParaRPr>
          </a:p>
        </p:txBody>
      </p:sp>
      <p:graphicFrame>
        <p:nvGraphicFramePr>
          <p:cNvPr id="2" name="Table 1"/>
          <p:cNvGraphicFramePr>
            <a:graphicFrameLocks noGrp="1"/>
          </p:cNvGraphicFramePr>
          <p:nvPr>
            <p:extLst/>
          </p:nvPr>
        </p:nvGraphicFramePr>
        <p:xfrm>
          <a:off x="385646" y="2563579"/>
          <a:ext cx="6096000" cy="2595880"/>
        </p:xfrm>
        <a:graphic>
          <a:graphicData uri="http://schemas.openxmlformats.org/drawingml/2006/table">
            <a:tbl>
              <a:tblPr firstRow="1" bandRow="1"/>
              <a:tblGrid>
                <a:gridCol w="1571170">
                  <a:extLst>
                    <a:ext uri="{9D8B030D-6E8A-4147-A177-3AD203B41FA5}">
                      <a16:colId xmlns:a16="http://schemas.microsoft.com/office/drawing/2014/main" val="20000"/>
                    </a:ext>
                  </a:extLst>
                </a:gridCol>
                <a:gridCol w="941832">
                  <a:extLst>
                    <a:ext uri="{9D8B030D-6E8A-4147-A177-3AD203B41FA5}">
                      <a16:colId xmlns:a16="http://schemas.microsoft.com/office/drawing/2014/main" val="20001"/>
                    </a:ext>
                  </a:extLst>
                </a:gridCol>
                <a:gridCol w="1161288">
                  <a:extLst>
                    <a:ext uri="{9D8B030D-6E8A-4147-A177-3AD203B41FA5}">
                      <a16:colId xmlns:a16="http://schemas.microsoft.com/office/drawing/2014/main" val="20002"/>
                    </a:ext>
                  </a:extLst>
                </a:gridCol>
                <a:gridCol w="841248">
                  <a:extLst>
                    <a:ext uri="{9D8B030D-6E8A-4147-A177-3AD203B41FA5}">
                      <a16:colId xmlns:a16="http://schemas.microsoft.com/office/drawing/2014/main" val="20003"/>
                    </a:ext>
                  </a:extLst>
                </a:gridCol>
                <a:gridCol w="813816">
                  <a:extLst>
                    <a:ext uri="{9D8B030D-6E8A-4147-A177-3AD203B41FA5}">
                      <a16:colId xmlns:a16="http://schemas.microsoft.com/office/drawing/2014/main" val="20004"/>
                    </a:ext>
                  </a:extLst>
                </a:gridCol>
                <a:gridCol w="766646">
                  <a:extLst>
                    <a:ext uri="{9D8B030D-6E8A-4147-A177-3AD203B41FA5}">
                      <a16:colId xmlns:a16="http://schemas.microsoft.com/office/drawing/2014/main" val="20005"/>
                    </a:ext>
                  </a:extLst>
                </a:gridCol>
              </a:tblGrid>
              <a:tr h="370840">
                <a:tc>
                  <a:txBody>
                    <a:bodyPr/>
                    <a:lstStyle/>
                    <a:p>
                      <a:endParaRPr lang="en-US" sz="120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32ADB7"/>
                    </a:solidFill>
                  </a:tcPr>
                </a:tc>
                <a:tc>
                  <a:txBody>
                    <a:bodyPr/>
                    <a:lstStyle/>
                    <a:p>
                      <a:pPr algn="ctr"/>
                      <a:r>
                        <a:rPr lang="en-US" sz="1200"/>
                        <a:t>Dirty water</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32ADB7"/>
                    </a:solidFill>
                  </a:tcPr>
                </a:tc>
                <a:tc>
                  <a:txBody>
                    <a:bodyPr/>
                    <a:lstStyle/>
                    <a:p>
                      <a:pPr algn="ctr"/>
                      <a:r>
                        <a:rPr lang="en-US" sz="1200"/>
                        <a:t>Pasteurization</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32ADB7"/>
                    </a:solidFill>
                  </a:tcPr>
                </a:tc>
                <a:tc>
                  <a:txBody>
                    <a:bodyPr/>
                    <a:lstStyle/>
                    <a:p>
                      <a:pPr algn="ctr"/>
                      <a:r>
                        <a:rPr lang="en-US" sz="1200"/>
                        <a:t>pH ≤ 4.6</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32ADB7"/>
                    </a:solidFill>
                  </a:tcPr>
                </a:tc>
                <a:tc>
                  <a:txBody>
                    <a:bodyPr/>
                    <a:lstStyle/>
                    <a:p>
                      <a:pPr algn="ctr"/>
                      <a:r>
                        <a:rPr lang="en-US" sz="1200"/>
                        <a:t>pH ≤ 4.2</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32ADB7"/>
                    </a:solidFill>
                  </a:tcPr>
                </a:tc>
                <a:tc>
                  <a:txBody>
                    <a:bodyPr/>
                    <a:lstStyle/>
                    <a:p>
                      <a:pPr algn="ctr"/>
                      <a:r>
                        <a:rPr lang="en-US" sz="1200"/>
                        <a:t>≤ 41ºF</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32ADB7"/>
                    </a:solidFill>
                  </a:tcPr>
                </a:tc>
                <a:extLst>
                  <a:ext uri="{0D108BD9-81ED-4DB2-BD59-A6C34878D82A}">
                    <a16:rowId xmlns:a16="http://schemas.microsoft.com/office/drawing/2014/main" val="10000"/>
                  </a:ext>
                </a:extLst>
              </a:tr>
              <a:tr h="370840">
                <a:tc>
                  <a:txBody>
                    <a:bodyPr/>
                    <a:lstStyle/>
                    <a:p>
                      <a:r>
                        <a:rPr lang="en-US" sz="1200" i="1"/>
                        <a:t>E. coli </a:t>
                      </a:r>
                      <a:r>
                        <a:rPr lang="en-US" sz="1200"/>
                        <a:t>O157</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sz="1800"/>
                        <a: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800"/>
                        <a: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🚫S</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🚫S</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r>
                        <a:rPr lang="en-US" sz="1200" i="1"/>
                        <a:t>Salmonella</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🚫S</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🚫S</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r>
                        <a:rPr lang="en-US" sz="1200" i="1"/>
                        <a:t>C. botulinum </a:t>
                      </a:r>
                      <a:r>
                        <a:rPr lang="en-US" sz="1200" i="0"/>
                        <a:t>spores</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🚫S</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🚫S</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🚫S</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370840">
                <a:tc>
                  <a:txBody>
                    <a:bodyPr/>
                    <a:lstStyle/>
                    <a:p>
                      <a:r>
                        <a:rPr lang="en-US" sz="1200" i="1"/>
                        <a:t>L. monocytogenes</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370840">
                <a:tc>
                  <a:txBody>
                    <a:bodyPr/>
                    <a:lstStyle/>
                    <a:p>
                      <a:r>
                        <a:rPr lang="en-US" sz="1200"/>
                        <a:t>Yeast/mold*</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r h="370840">
                <a:tc>
                  <a:txBody>
                    <a:bodyPr/>
                    <a:lstStyle/>
                    <a:p>
                      <a:r>
                        <a:rPr lang="en-US" sz="1200"/>
                        <a:t>Parasites</a:t>
                      </a:r>
                    </a:p>
                  </a:txBody>
                  <a:tcP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a:t>
                      </a:r>
                    </a:p>
                  </a:txBody>
                  <a:tcPr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a:t>
                      </a:r>
                    </a:p>
                  </a:txBody>
                  <a:tcPr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⚠️S</a:t>
                      </a:r>
                    </a:p>
                  </a:txBody>
                  <a:tcPr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⚠️S</a:t>
                      </a:r>
                    </a:p>
                  </a:txBody>
                  <a:tcPr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🚫S</a:t>
                      </a:r>
                    </a:p>
                  </a:txBody>
                  <a:tcPr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4" name="TextBox 3"/>
          <p:cNvSpPr txBox="1"/>
          <p:nvPr/>
        </p:nvSpPr>
        <p:spPr>
          <a:xfrm>
            <a:off x="385647" y="5374387"/>
            <a:ext cx="2906565" cy="307777"/>
          </a:xfrm>
          <a:prstGeom prst="rect">
            <a:avLst/>
          </a:prstGeom>
          <a:noFill/>
        </p:spPr>
        <p:txBody>
          <a:bodyPr wrap="none" rtlCol="0">
            <a:spAutoFit/>
          </a:bodyPr>
          <a:lstStyle/>
          <a:p>
            <a:r>
              <a:rPr lang="en-US" sz="1400" kern="0" dirty="0">
                <a:solidFill>
                  <a:srgbClr val="000000"/>
                </a:solidFill>
                <a:latin typeface="Arial"/>
                <a:cs typeface="Arial"/>
                <a:sym typeface="Arial"/>
              </a:rPr>
              <a:t>S=survival *=spoilage      = hazard</a:t>
            </a:r>
          </a:p>
        </p:txBody>
      </p:sp>
      <p:sp>
        <p:nvSpPr>
          <p:cNvPr id="3" name="Rectangle 2">
            <a:extLst>
              <a:ext uri="{FF2B5EF4-FFF2-40B4-BE49-F238E27FC236}">
                <a16:creationId xmlns:a16="http://schemas.microsoft.com/office/drawing/2014/main" id="{8F42ED0C-A128-FD48-BF43-F5E91D1635BE}"/>
              </a:ext>
            </a:extLst>
          </p:cNvPr>
          <p:cNvSpPr/>
          <p:nvPr/>
        </p:nvSpPr>
        <p:spPr>
          <a:xfrm>
            <a:off x="2156561" y="5374387"/>
            <a:ext cx="431528" cy="307777"/>
          </a:xfrm>
          <a:prstGeom prst="rect">
            <a:avLst/>
          </a:prstGeom>
        </p:spPr>
        <p:txBody>
          <a:bodyPr wrap="none">
            <a:spAutoFit/>
          </a:bodyPr>
          <a:lstStyle/>
          <a:p>
            <a:pPr algn="ctr">
              <a:defRPr/>
            </a:pPr>
            <a:r>
              <a:rPr lang="en-US" sz="1400" kern="0" dirty="0">
                <a:solidFill>
                  <a:srgbClr val="000000"/>
                </a:solidFill>
                <a:latin typeface="Arial"/>
                <a:cs typeface="Arial"/>
                <a:sym typeface="Arial"/>
              </a:rPr>
              <a:t>⚠️</a:t>
            </a:r>
          </a:p>
        </p:txBody>
      </p:sp>
      <p:pic>
        <p:nvPicPr>
          <p:cNvPr id="8" name="Picture 7">
            <a:extLst>
              <a:ext uri="{FF2B5EF4-FFF2-40B4-BE49-F238E27FC236}">
                <a16:creationId xmlns:a16="http://schemas.microsoft.com/office/drawing/2014/main" id="{C7E4279F-9F7C-9A4C-B05B-871F842FBD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4450" y="1854906"/>
            <a:ext cx="658624" cy="878165"/>
          </a:xfrm>
          <a:prstGeom prst="rect">
            <a:avLst/>
          </a:prstGeom>
        </p:spPr>
      </p:pic>
    </p:spTree>
    <p:extLst>
      <p:ext uri="{BB962C8B-B14F-4D97-AF65-F5344CB8AC3E}">
        <p14:creationId xmlns:p14="http://schemas.microsoft.com/office/powerpoint/2010/main" val="13722115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p:nvPr/>
        </p:nvSpPr>
        <p:spPr>
          <a:xfrm>
            <a:off x="4061224" y="2060848"/>
            <a:ext cx="990802" cy="990802"/>
          </a:xfrm>
          <a:custGeom>
            <a:avLst/>
            <a:gdLst/>
            <a:ahLst/>
            <a:cxnLst/>
            <a:rect l="0" t="0" r="0" b="0"/>
            <a:pathLst>
              <a:path w="120000" h="120000" extrusionOk="0">
                <a:moveTo>
                  <a:pt x="0" y="60000"/>
                </a:moveTo>
                <a:cubicBezTo>
                  <a:pt x="0" y="26862"/>
                  <a:pt x="26862" y="0"/>
                  <a:pt x="60000" y="0"/>
                </a:cubicBezTo>
                <a:cubicBezTo>
                  <a:pt x="93137" y="0"/>
                  <a:pt x="120000" y="26862"/>
                  <a:pt x="120000" y="60000"/>
                </a:cubicBezTo>
                <a:cubicBezTo>
                  <a:pt x="120000" y="93137"/>
                  <a:pt x="93137" y="120000"/>
                  <a:pt x="60000" y="120000"/>
                </a:cubicBezTo>
                <a:cubicBezTo>
                  <a:pt x="26862" y="120000"/>
                  <a:pt x="0" y="93137"/>
                  <a:pt x="0" y="60000"/>
                </a:cubicBezTo>
                <a:close/>
              </a:path>
            </a:pathLst>
          </a:custGeom>
          <a:solidFill>
            <a:srgbClr val="FF0000"/>
          </a:solidFill>
          <a:ln w="25400" cap="flat" cmpd="sng">
            <a:solidFill>
              <a:schemeClr val="lt1"/>
            </a:solidFill>
            <a:prstDash val="solid"/>
            <a:round/>
            <a:headEnd type="none" w="med" len="med"/>
            <a:tailEnd type="none" w="med" len="med"/>
          </a:ln>
        </p:spPr>
        <p:txBody>
          <a:bodyPr wrap="square" lIns="217675" tIns="217675" rIns="217675" bIns="217675" anchor="ctr" anchorCtr="0">
            <a:noAutofit/>
          </a:bodyPr>
          <a:lstStyle/>
          <a:p>
            <a:pPr algn="ctr">
              <a:lnSpc>
                <a:spcPct val="90000"/>
              </a:lnSpc>
            </a:pPr>
            <a:endParaRPr sz="3000" kern="0">
              <a:solidFill>
                <a:srgbClr val="FF0000"/>
              </a:solidFill>
              <a:latin typeface="Arial"/>
              <a:ea typeface="Arial"/>
              <a:cs typeface="Arial"/>
              <a:sym typeface="Arial"/>
            </a:endParaRPr>
          </a:p>
        </p:txBody>
      </p:sp>
      <p:sp>
        <p:nvSpPr>
          <p:cNvPr id="445" name="Shape 445"/>
          <p:cNvSpPr/>
          <p:nvPr/>
        </p:nvSpPr>
        <p:spPr>
          <a:xfrm rot="2160000">
            <a:off x="5020924" y="2822385"/>
            <a:ext cx="264268" cy="334396"/>
          </a:xfrm>
          <a:custGeom>
            <a:avLst/>
            <a:gdLst/>
            <a:ahLst/>
            <a:cxnLst/>
            <a:rect l="0" t="0" r="0" b="0"/>
            <a:pathLst>
              <a:path w="120000" h="120000" extrusionOk="0">
                <a:moveTo>
                  <a:pt x="0" y="23999"/>
                </a:moveTo>
                <a:lnTo>
                  <a:pt x="60000" y="23999"/>
                </a:lnTo>
                <a:lnTo>
                  <a:pt x="60000" y="0"/>
                </a:lnTo>
                <a:lnTo>
                  <a:pt x="120000" y="60000"/>
                </a:lnTo>
                <a:lnTo>
                  <a:pt x="60000" y="119999"/>
                </a:lnTo>
                <a:lnTo>
                  <a:pt x="60000" y="96000"/>
                </a:lnTo>
                <a:lnTo>
                  <a:pt x="0" y="96000"/>
                </a:lnTo>
                <a:lnTo>
                  <a:pt x="0" y="23999"/>
                </a:lnTo>
                <a:close/>
              </a:path>
            </a:pathLst>
          </a:custGeom>
          <a:solidFill>
            <a:srgbClr val="BFBFBF"/>
          </a:solidFill>
          <a:ln>
            <a:noFill/>
          </a:ln>
        </p:spPr>
        <p:txBody>
          <a:bodyPr wrap="square" lIns="0" tIns="82775" rIns="98125" bIns="82775" anchor="ctr" anchorCtr="0">
            <a:noAutofit/>
          </a:bodyPr>
          <a:lstStyle/>
          <a:p>
            <a:pPr algn="ctr">
              <a:lnSpc>
                <a:spcPct val="90000"/>
              </a:lnSpc>
            </a:pPr>
            <a:endParaRPr sz="1200" kern="0">
              <a:solidFill>
                <a:prstClr val="white"/>
              </a:solidFill>
              <a:latin typeface="Arial"/>
              <a:ea typeface="Arial"/>
              <a:cs typeface="Arial"/>
              <a:sym typeface="Arial"/>
            </a:endParaRPr>
          </a:p>
        </p:txBody>
      </p:sp>
      <p:sp>
        <p:nvSpPr>
          <p:cNvPr id="446" name="Shape 446"/>
          <p:cNvSpPr/>
          <p:nvPr/>
        </p:nvSpPr>
        <p:spPr>
          <a:xfrm>
            <a:off x="5200940" y="2964832"/>
            <a:ext cx="990802" cy="990802"/>
          </a:xfrm>
          <a:custGeom>
            <a:avLst/>
            <a:gdLst/>
            <a:ahLst/>
            <a:cxnLst/>
            <a:rect l="0" t="0" r="0" b="0"/>
            <a:pathLst>
              <a:path w="120000" h="120000" extrusionOk="0">
                <a:moveTo>
                  <a:pt x="0" y="60000"/>
                </a:moveTo>
                <a:cubicBezTo>
                  <a:pt x="0" y="26862"/>
                  <a:pt x="26862" y="0"/>
                  <a:pt x="60000" y="0"/>
                </a:cubicBezTo>
                <a:cubicBezTo>
                  <a:pt x="93137" y="0"/>
                  <a:pt x="120000" y="26862"/>
                  <a:pt x="120000" y="60000"/>
                </a:cubicBezTo>
                <a:cubicBezTo>
                  <a:pt x="120000" y="93137"/>
                  <a:pt x="93137" y="120000"/>
                  <a:pt x="60000" y="120000"/>
                </a:cubicBezTo>
                <a:cubicBezTo>
                  <a:pt x="26862" y="120000"/>
                  <a:pt x="0" y="93137"/>
                  <a:pt x="0" y="60000"/>
                </a:cubicBezTo>
                <a:close/>
              </a:path>
            </a:pathLst>
          </a:custGeom>
          <a:solidFill>
            <a:srgbClr val="32AEB8"/>
          </a:solidFill>
          <a:ln w="25400" cap="flat" cmpd="sng">
            <a:solidFill>
              <a:schemeClr val="lt1"/>
            </a:solidFill>
            <a:prstDash val="solid"/>
            <a:round/>
            <a:headEnd type="none" w="med" len="med"/>
            <a:tailEnd type="none" w="med" len="med"/>
          </a:ln>
        </p:spPr>
        <p:txBody>
          <a:bodyPr wrap="square" lIns="217675" tIns="217675" rIns="217675" bIns="217675" anchor="ctr" anchorCtr="0">
            <a:noAutofit/>
          </a:bodyPr>
          <a:lstStyle/>
          <a:p>
            <a:pPr algn="ctr">
              <a:lnSpc>
                <a:spcPct val="90000"/>
              </a:lnSpc>
            </a:pPr>
            <a:endParaRPr sz="3000" kern="0">
              <a:solidFill>
                <a:prstClr val="white"/>
              </a:solidFill>
              <a:latin typeface="Arial"/>
              <a:ea typeface="Arial"/>
              <a:cs typeface="Arial"/>
              <a:sym typeface="Arial"/>
            </a:endParaRPr>
          </a:p>
        </p:txBody>
      </p:sp>
      <p:sp>
        <p:nvSpPr>
          <p:cNvPr id="447" name="Shape 447"/>
          <p:cNvSpPr/>
          <p:nvPr/>
        </p:nvSpPr>
        <p:spPr>
          <a:xfrm rot="-4320000">
            <a:off x="5401642" y="3965662"/>
            <a:ext cx="264268" cy="334397"/>
          </a:xfrm>
          <a:custGeom>
            <a:avLst/>
            <a:gdLst/>
            <a:ahLst/>
            <a:cxnLst/>
            <a:rect l="0" t="0" r="0" b="0"/>
            <a:pathLst>
              <a:path w="120000" h="120000" extrusionOk="0">
                <a:moveTo>
                  <a:pt x="120000" y="96000"/>
                </a:moveTo>
                <a:lnTo>
                  <a:pt x="60000" y="96000"/>
                </a:lnTo>
                <a:lnTo>
                  <a:pt x="60000" y="119999"/>
                </a:lnTo>
                <a:lnTo>
                  <a:pt x="0" y="59999"/>
                </a:lnTo>
                <a:lnTo>
                  <a:pt x="60000" y="0"/>
                </a:lnTo>
                <a:lnTo>
                  <a:pt x="60000" y="23999"/>
                </a:lnTo>
                <a:lnTo>
                  <a:pt x="120000" y="23999"/>
                </a:lnTo>
                <a:lnTo>
                  <a:pt x="120000" y="96000"/>
                </a:lnTo>
                <a:close/>
              </a:path>
            </a:pathLst>
          </a:custGeom>
          <a:solidFill>
            <a:srgbClr val="BFBFBF"/>
          </a:solidFill>
          <a:ln>
            <a:noFill/>
          </a:ln>
        </p:spPr>
        <p:txBody>
          <a:bodyPr wrap="square" lIns="98125" tIns="82775" rIns="0" bIns="82775" anchor="ctr" anchorCtr="0">
            <a:noAutofit/>
          </a:bodyPr>
          <a:lstStyle/>
          <a:p>
            <a:pPr algn="ctr">
              <a:lnSpc>
                <a:spcPct val="90000"/>
              </a:lnSpc>
            </a:pPr>
            <a:endParaRPr sz="1200" kern="0">
              <a:solidFill>
                <a:prstClr val="white"/>
              </a:solidFill>
              <a:latin typeface="Arial"/>
              <a:ea typeface="Arial"/>
              <a:cs typeface="Arial"/>
              <a:sym typeface="Arial"/>
            </a:endParaRPr>
          </a:p>
        </p:txBody>
      </p:sp>
      <p:sp>
        <p:nvSpPr>
          <p:cNvPr id="448" name="Shape 448"/>
          <p:cNvSpPr/>
          <p:nvPr/>
        </p:nvSpPr>
        <p:spPr>
          <a:xfrm>
            <a:off x="4805935" y="4352834"/>
            <a:ext cx="990802" cy="990802"/>
          </a:xfrm>
          <a:custGeom>
            <a:avLst/>
            <a:gdLst/>
            <a:ahLst/>
            <a:cxnLst/>
            <a:rect l="0" t="0" r="0" b="0"/>
            <a:pathLst>
              <a:path w="120000" h="120000" extrusionOk="0">
                <a:moveTo>
                  <a:pt x="0" y="60000"/>
                </a:moveTo>
                <a:cubicBezTo>
                  <a:pt x="0" y="26862"/>
                  <a:pt x="26862" y="0"/>
                  <a:pt x="60000" y="0"/>
                </a:cubicBezTo>
                <a:cubicBezTo>
                  <a:pt x="93137" y="0"/>
                  <a:pt x="120000" y="26862"/>
                  <a:pt x="120000" y="60000"/>
                </a:cubicBezTo>
                <a:cubicBezTo>
                  <a:pt x="120000" y="93137"/>
                  <a:pt x="93137" y="120000"/>
                  <a:pt x="60000" y="120000"/>
                </a:cubicBezTo>
                <a:cubicBezTo>
                  <a:pt x="26862" y="120000"/>
                  <a:pt x="0" y="93137"/>
                  <a:pt x="0" y="60000"/>
                </a:cubicBezTo>
                <a:close/>
              </a:path>
            </a:pathLst>
          </a:custGeom>
          <a:solidFill>
            <a:srgbClr val="32AEB8"/>
          </a:solidFill>
          <a:ln w="25400" cap="flat" cmpd="sng">
            <a:solidFill>
              <a:schemeClr val="lt1"/>
            </a:solidFill>
            <a:prstDash val="solid"/>
            <a:round/>
            <a:headEnd type="none" w="med" len="med"/>
            <a:tailEnd type="none" w="med" len="med"/>
          </a:ln>
        </p:spPr>
        <p:txBody>
          <a:bodyPr wrap="square" lIns="217675" tIns="217675" rIns="217675" bIns="217675" anchor="ctr" anchorCtr="0">
            <a:noAutofit/>
          </a:bodyPr>
          <a:lstStyle/>
          <a:p>
            <a:pPr algn="ctr">
              <a:lnSpc>
                <a:spcPct val="90000"/>
              </a:lnSpc>
            </a:pPr>
            <a:endParaRPr sz="3000" kern="0">
              <a:solidFill>
                <a:prstClr val="white"/>
              </a:solidFill>
              <a:latin typeface="Arial"/>
              <a:ea typeface="Arial"/>
              <a:cs typeface="Arial"/>
              <a:sym typeface="Arial"/>
            </a:endParaRPr>
          </a:p>
        </p:txBody>
      </p:sp>
      <p:sp>
        <p:nvSpPr>
          <p:cNvPr id="449" name="Shape 449"/>
          <p:cNvSpPr/>
          <p:nvPr/>
        </p:nvSpPr>
        <p:spPr>
          <a:xfrm>
            <a:off x="4431971" y="4681037"/>
            <a:ext cx="264269" cy="334397"/>
          </a:xfrm>
          <a:custGeom>
            <a:avLst/>
            <a:gdLst/>
            <a:ahLst/>
            <a:cxnLst/>
            <a:rect l="0" t="0" r="0" b="0"/>
            <a:pathLst>
              <a:path w="120000" h="120000" extrusionOk="0">
                <a:moveTo>
                  <a:pt x="120000" y="96000"/>
                </a:moveTo>
                <a:lnTo>
                  <a:pt x="60000" y="96000"/>
                </a:lnTo>
                <a:lnTo>
                  <a:pt x="60000" y="119999"/>
                </a:lnTo>
                <a:lnTo>
                  <a:pt x="0" y="59999"/>
                </a:lnTo>
                <a:lnTo>
                  <a:pt x="60000" y="0"/>
                </a:lnTo>
                <a:lnTo>
                  <a:pt x="60000" y="23999"/>
                </a:lnTo>
                <a:lnTo>
                  <a:pt x="120000" y="23999"/>
                </a:lnTo>
                <a:lnTo>
                  <a:pt x="120000" y="96000"/>
                </a:lnTo>
                <a:close/>
              </a:path>
            </a:pathLst>
          </a:custGeom>
          <a:solidFill>
            <a:srgbClr val="BFBFBF"/>
          </a:solidFill>
          <a:ln>
            <a:noFill/>
          </a:ln>
        </p:spPr>
        <p:txBody>
          <a:bodyPr wrap="square" lIns="98125" tIns="82775" rIns="0" bIns="82775" anchor="ctr" anchorCtr="0">
            <a:noAutofit/>
          </a:bodyPr>
          <a:lstStyle/>
          <a:p>
            <a:pPr algn="ctr">
              <a:lnSpc>
                <a:spcPct val="90000"/>
              </a:lnSpc>
            </a:pPr>
            <a:endParaRPr sz="1200" kern="0">
              <a:solidFill>
                <a:prstClr val="white"/>
              </a:solidFill>
              <a:latin typeface="Arial"/>
              <a:ea typeface="Arial"/>
              <a:cs typeface="Arial"/>
              <a:sym typeface="Arial"/>
            </a:endParaRPr>
          </a:p>
        </p:txBody>
      </p:sp>
      <p:sp>
        <p:nvSpPr>
          <p:cNvPr id="450" name="Shape 450"/>
          <p:cNvSpPr/>
          <p:nvPr/>
        </p:nvSpPr>
        <p:spPr>
          <a:xfrm>
            <a:off x="3316512" y="4352834"/>
            <a:ext cx="990802" cy="990802"/>
          </a:xfrm>
          <a:custGeom>
            <a:avLst/>
            <a:gdLst/>
            <a:ahLst/>
            <a:cxnLst/>
            <a:rect l="0" t="0" r="0" b="0"/>
            <a:pathLst>
              <a:path w="120000" h="120000" extrusionOk="0">
                <a:moveTo>
                  <a:pt x="0" y="60000"/>
                </a:moveTo>
                <a:cubicBezTo>
                  <a:pt x="0" y="26862"/>
                  <a:pt x="26862" y="0"/>
                  <a:pt x="60000" y="0"/>
                </a:cubicBezTo>
                <a:cubicBezTo>
                  <a:pt x="93137" y="0"/>
                  <a:pt x="120000" y="26862"/>
                  <a:pt x="120000" y="60000"/>
                </a:cubicBezTo>
                <a:cubicBezTo>
                  <a:pt x="120000" y="93137"/>
                  <a:pt x="93137" y="120000"/>
                  <a:pt x="60000" y="120000"/>
                </a:cubicBezTo>
                <a:cubicBezTo>
                  <a:pt x="26862" y="120000"/>
                  <a:pt x="0" y="93137"/>
                  <a:pt x="0" y="60000"/>
                </a:cubicBezTo>
                <a:close/>
              </a:path>
            </a:pathLst>
          </a:custGeom>
          <a:solidFill>
            <a:srgbClr val="32AEB8"/>
          </a:solidFill>
          <a:ln w="25400" cap="flat" cmpd="sng">
            <a:solidFill>
              <a:schemeClr val="lt1"/>
            </a:solidFill>
            <a:prstDash val="solid"/>
            <a:round/>
            <a:headEnd type="none" w="med" len="med"/>
            <a:tailEnd type="none" w="med" len="med"/>
          </a:ln>
        </p:spPr>
        <p:txBody>
          <a:bodyPr wrap="square" lIns="217675" tIns="217675" rIns="217675" bIns="217675" anchor="ctr" anchorCtr="0">
            <a:noAutofit/>
          </a:bodyPr>
          <a:lstStyle/>
          <a:p>
            <a:pPr algn="ctr">
              <a:lnSpc>
                <a:spcPct val="90000"/>
              </a:lnSpc>
            </a:pPr>
            <a:endParaRPr sz="3000" kern="0">
              <a:solidFill>
                <a:prstClr val="white"/>
              </a:solidFill>
              <a:latin typeface="Arial"/>
              <a:ea typeface="Arial"/>
              <a:cs typeface="Arial"/>
              <a:sym typeface="Arial"/>
            </a:endParaRPr>
          </a:p>
        </p:txBody>
      </p:sp>
      <p:sp>
        <p:nvSpPr>
          <p:cNvPr id="451" name="Shape 451"/>
          <p:cNvSpPr/>
          <p:nvPr/>
        </p:nvSpPr>
        <p:spPr>
          <a:xfrm rot="4320000">
            <a:off x="3451963" y="3979888"/>
            <a:ext cx="264269" cy="334397"/>
          </a:xfrm>
          <a:custGeom>
            <a:avLst/>
            <a:gdLst/>
            <a:ahLst/>
            <a:cxnLst/>
            <a:rect l="0" t="0" r="0" b="0"/>
            <a:pathLst>
              <a:path w="120000" h="120000" extrusionOk="0">
                <a:moveTo>
                  <a:pt x="120000" y="96000"/>
                </a:moveTo>
                <a:lnTo>
                  <a:pt x="60000" y="96000"/>
                </a:lnTo>
                <a:lnTo>
                  <a:pt x="60000" y="119999"/>
                </a:lnTo>
                <a:lnTo>
                  <a:pt x="0" y="59999"/>
                </a:lnTo>
                <a:lnTo>
                  <a:pt x="60000" y="0"/>
                </a:lnTo>
                <a:lnTo>
                  <a:pt x="60000" y="23999"/>
                </a:lnTo>
                <a:lnTo>
                  <a:pt x="120000" y="23999"/>
                </a:lnTo>
                <a:lnTo>
                  <a:pt x="120000" y="96000"/>
                </a:lnTo>
                <a:close/>
              </a:path>
            </a:pathLst>
          </a:custGeom>
          <a:solidFill>
            <a:srgbClr val="BFBFBF"/>
          </a:solidFill>
          <a:ln>
            <a:noFill/>
          </a:ln>
        </p:spPr>
        <p:txBody>
          <a:bodyPr wrap="square" lIns="98125" tIns="82775" rIns="0" bIns="82775" anchor="ctr" anchorCtr="0">
            <a:noAutofit/>
          </a:bodyPr>
          <a:lstStyle/>
          <a:p>
            <a:pPr algn="ctr">
              <a:lnSpc>
                <a:spcPct val="90000"/>
              </a:lnSpc>
            </a:pPr>
            <a:endParaRPr sz="1200" kern="0">
              <a:solidFill>
                <a:prstClr val="white"/>
              </a:solidFill>
              <a:latin typeface="Arial"/>
              <a:ea typeface="Arial"/>
              <a:cs typeface="Arial"/>
              <a:sym typeface="Arial"/>
            </a:endParaRPr>
          </a:p>
        </p:txBody>
      </p:sp>
      <p:sp>
        <p:nvSpPr>
          <p:cNvPr id="452" name="Shape 452"/>
          <p:cNvSpPr/>
          <p:nvPr/>
        </p:nvSpPr>
        <p:spPr>
          <a:xfrm>
            <a:off x="2856255" y="2936308"/>
            <a:ext cx="990802" cy="990802"/>
          </a:xfrm>
          <a:custGeom>
            <a:avLst/>
            <a:gdLst/>
            <a:ahLst/>
            <a:cxnLst/>
            <a:rect l="0" t="0" r="0" b="0"/>
            <a:pathLst>
              <a:path w="120000" h="120000" extrusionOk="0">
                <a:moveTo>
                  <a:pt x="0" y="60000"/>
                </a:moveTo>
                <a:cubicBezTo>
                  <a:pt x="0" y="26862"/>
                  <a:pt x="26862" y="0"/>
                  <a:pt x="60000" y="0"/>
                </a:cubicBezTo>
                <a:cubicBezTo>
                  <a:pt x="93137" y="0"/>
                  <a:pt x="120000" y="26862"/>
                  <a:pt x="120000" y="60000"/>
                </a:cubicBezTo>
                <a:cubicBezTo>
                  <a:pt x="120000" y="93137"/>
                  <a:pt x="93137" y="120000"/>
                  <a:pt x="60000" y="120000"/>
                </a:cubicBezTo>
                <a:cubicBezTo>
                  <a:pt x="26862" y="120000"/>
                  <a:pt x="0" y="93137"/>
                  <a:pt x="0" y="60000"/>
                </a:cubicBezTo>
                <a:close/>
              </a:path>
            </a:pathLst>
          </a:custGeom>
          <a:solidFill>
            <a:srgbClr val="32AEB8"/>
          </a:solidFill>
          <a:ln w="25400" cap="flat" cmpd="sng">
            <a:solidFill>
              <a:schemeClr val="lt1"/>
            </a:solidFill>
            <a:prstDash val="solid"/>
            <a:round/>
            <a:headEnd type="none" w="med" len="med"/>
            <a:tailEnd type="none" w="med" len="med"/>
          </a:ln>
        </p:spPr>
        <p:txBody>
          <a:bodyPr wrap="square" lIns="217675" tIns="217675" rIns="217675" bIns="217675" anchor="ctr" anchorCtr="0">
            <a:noAutofit/>
          </a:bodyPr>
          <a:lstStyle/>
          <a:p>
            <a:pPr algn="ctr">
              <a:lnSpc>
                <a:spcPct val="90000"/>
              </a:lnSpc>
            </a:pPr>
            <a:endParaRPr sz="3000" kern="0">
              <a:solidFill>
                <a:prstClr val="white"/>
              </a:solidFill>
              <a:latin typeface="Arial"/>
              <a:ea typeface="Arial"/>
              <a:cs typeface="Arial"/>
              <a:sym typeface="Arial"/>
            </a:endParaRPr>
          </a:p>
        </p:txBody>
      </p:sp>
      <p:grpSp>
        <p:nvGrpSpPr>
          <p:cNvPr id="460" name="Shape 460"/>
          <p:cNvGrpSpPr/>
          <p:nvPr/>
        </p:nvGrpSpPr>
        <p:grpSpPr>
          <a:xfrm>
            <a:off x="65253" y="3051650"/>
            <a:ext cx="2791003" cy="1048024"/>
            <a:chOff x="803640" y="3362835"/>
            <a:chExt cx="2059657" cy="1048024"/>
          </a:xfrm>
        </p:grpSpPr>
        <p:sp>
          <p:nvSpPr>
            <p:cNvPr id="461" name="Shape 461"/>
            <p:cNvSpPr txBox="1"/>
            <p:nvPr/>
          </p:nvSpPr>
          <p:spPr>
            <a:xfrm>
              <a:off x="803640" y="3579862"/>
              <a:ext cx="2059657" cy="830997"/>
            </a:xfrm>
            <a:prstGeom prst="rect">
              <a:avLst/>
            </a:prstGeom>
            <a:noFill/>
            <a:ln>
              <a:noFill/>
            </a:ln>
          </p:spPr>
          <p:txBody>
            <a:bodyPr wrap="square" lIns="91425" tIns="45700" rIns="91425" bIns="45700" anchor="t" anchorCtr="0">
              <a:noAutofit/>
            </a:bodyPr>
            <a:lstStyle/>
            <a:p>
              <a:pPr algn="r">
                <a:buSzPct val="25000"/>
              </a:pPr>
              <a:r>
                <a:rPr lang="en-US" sz="1200" kern="0" dirty="0">
                  <a:solidFill>
                    <a:srgbClr val="3F3F3F"/>
                  </a:solidFill>
                  <a:latin typeface="Arial"/>
                  <a:cs typeface="Arial"/>
                  <a:sym typeface="Arial"/>
                </a:rPr>
                <a:t>Cold holding increases shelf life and limits pathogens and spoilage</a:t>
              </a:r>
              <a:endParaRPr lang="en" sz="1200" kern="0" dirty="0">
                <a:solidFill>
                  <a:srgbClr val="FF0000"/>
                </a:solidFill>
                <a:latin typeface="Arial"/>
                <a:ea typeface="Arial"/>
                <a:cs typeface="Arial"/>
                <a:sym typeface="Arial"/>
              </a:endParaRPr>
            </a:p>
          </p:txBody>
        </p:sp>
        <p:sp>
          <p:nvSpPr>
            <p:cNvPr id="462" name="Shape 462"/>
            <p:cNvSpPr txBox="1"/>
            <p:nvPr/>
          </p:nvSpPr>
          <p:spPr>
            <a:xfrm>
              <a:off x="803640" y="3362835"/>
              <a:ext cx="2059657" cy="276999"/>
            </a:xfrm>
            <a:prstGeom prst="rect">
              <a:avLst/>
            </a:prstGeom>
            <a:noFill/>
            <a:ln>
              <a:noFill/>
            </a:ln>
          </p:spPr>
          <p:txBody>
            <a:bodyPr wrap="square" lIns="91425" tIns="45700" rIns="91425" bIns="45700" anchor="t" anchorCtr="0">
              <a:noAutofit/>
            </a:bodyPr>
            <a:lstStyle/>
            <a:p>
              <a:pPr algn="r">
                <a:buSzPct val="25000"/>
              </a:pPr>
              <a:r>
                <a:rPr lang="en-US" sz="1200" b="1" kern="0">
                  <a:solidFill>
                    <a:srgbClr val="3F3F3F"/>
                  </a:solidFill>
                  <a:latin typeface="Arial"/>
                  <a:cs typeface="Arial"/>
                  <a:sym typeface="Arial"/>
                </a:rPr>
                <a:t>R</a:t>
              </a:r>
              <a:r>
                <a:rPr lang="en-US" sz="1200" b="1" kern="0">
                  <a:solidFill>
                    <a:srgbClr val="3F3F3F"/>
                  </a:solidFill>
                  <a:latin typeface="Arial"/>
                  <a:ea typeface="Arial"/>
                  <a:cs typeface="Arial"/>
                  <a:sym typeface="Arial"/>
                </a:rPr>
                <a:t>efrigeration / Label</a:t>
              </a:r>
              <a:endParaRPr lang="en" sz="1200" b="1" kern="0">
                <a:solidFill>
                  <a:srgbClr val="3F3F3F"/>
                </a:solidFill>
                <a:latin typeface="Arial"/>
                <a:ea typeface="Arial"/>
                <a:cs typeface="Arial"/>
                <a:sym typeface="Arial"/>
              </a:endParaRPr>
            </a:p>
          </p:txBody>
        </p:sp>
      </p:grpSp>
      <p:grpSp>
        <p:nvGrpSpPr>
          <p:cNvPr id="463" name="Shape 463"/>
          <p:cNvGrpSpPr/>
          <p:nvPr/>
        </p:nvGrpSpPr>
        <p:grpSpPr>
          <a:xfrm>
            <a:off x="5052027" y="2076638"/>
            <a:ext cx="3619817" cy="678692"/>
            <a:chOff x="803640" y="3362835"/>
            <a:chExt cx="2059657" cy="678692"/>
          </a:xfrm>
        </p:grpSpPr>
        <p:sp>
          <p:nvSpPr>
            <p:cNvPr id="464" name="Shape 464"/>
            <p:cNvSpPr txBox="1"/>
            <p:nvPr/>
          </p:nvSpPr>
          <p:spPr>
            <a:xfrm>
              <a:off x="803640" y="3579862"/>
              <a:ext cx="2059657" cy="461665"/>
            </a:xfrm>
            <a:prstGeom prst="rect">
              <a:avLst/>
            </a:prstGeom>
            <a:noFill/>
            <a:ln>
              <a:noFill/>
            </a:ln>
          </p:spPr>
          <p:txBody>
            <a:bodyPr wrap="square" lIns="91425" tIns="45700" rIns="91425" bIns="45700" anchor="t" anchorCtr="0">
              <a:noAutofit/>
            </a:bodyPr>
            <a:lstStyle/>
            <a:p>
              <a:pPr>
                <a:buSzPct val="25000"/>
              </a:pPr>
              <a:r>
                <a:rPr lang="en-US" sz="1200" kern="0">
                  <a:solidFill>
                    <a:srgbClr val="3F3F3F"/>
                  </a:solidFill>
                  <a:latin typeface="Arial"/>
                  <a:ea typeface="Arial"/>
                  <a:cs typeface="Arial"/>
                  <a:sym typeface="Arial"/>
                </a:rPr>
                <a:t>Raw materials may likely contain any or all of these microorganisms</a:t>
              </a:r>
              <a:endParaRPr lang="en" sz="1200" kern="0">
                <a:solidFill>
                  <a:srgbClr val="3F3F3F"/>
                </a:solidFill>
                <a:latin typeface="Arial"/>
                <a:ea typeface="Arial"/>
                <a:cs typeface="Arial"/>
                <a:sym typeface="Arial"/>
              </a:endParaRPr>
            </a:p>
          </p:txBody>
        </p:sp>
        <p:sp>
          <p:nvSpPr>
            <p:cNvPr id="465" name="Shape 465"/>
            <p:cNvSpPr txBox="1"/>
            <p:nvPr/>
          </p:nvSpPr>
          <p:spPr>
            <a:xfrm>
              <a:off x="803640" y="3362835"/>
              <a:ext cx="2059657" cy="276999"/>
            </a:xfrm>
            <a:prstGeom prst="rect">
              <a:avLst/>
            </a:prstGeom>
            <a:noFill/>
            <a:ln>
              <a:noFill/>
            </a:ln>
          </p:spPr>
          <p:txBody>
            <a:bodyPr wrap="square" lIns="91425" tIns="45700" rIns="91425" bIns="45700" anchor="t" anchorCtr="0">
              <a:noAutofit/>
            </a:bodyPr>
            <a:lstStyle/>
            <a:p>
              <a:pPr>
                <a:buSzPct val="25000"/>
              </a:pPr>
              <a:r>
                <a:rPr lang="en-US" sz="1200" b="1" kern="0">
                  <a:solidFill>
                    <a:srgbClr val="3F3F3F"/>
                  </a:solidFill>
                  <a:latin typeface="Arial"/>
                  <a:ea typeface="Arial"/>
                  <a:cs typeface="Arial"/>
                  <a:sym typeface="Arial"/>
                </a:rPr>
                <a:t>Bacteria, Yeast, Mold, Water parasites</a:t>
              </a:r>
              <a:endParaRPr lang="en" sz="1200" b="1" kern="0">
                <a:solidFill>
                  <a:srgbClr val="3F3F3F"/>
                </a:solidFill>
                <a:latin typeface="Arial"/>
                <a:ea typeface="Arial"/>
                <a:cs typeface="Arial"/>
                <a:sym typeface="Arial"/>
              </a:endParaRPr>
            </a:p>
          </p:txBody>
        </p:sp>
      </p:grpSp>
      <p:grpSp>
        <p:nvGrpSpPr>
          <p:cNvPr id="466" name="Shape 466"/>
          <p:cNvGrpSpPr/>
          <p:nvPr/>
        </p:nvGrpSpPr>
        <p:grpSpPr>
          <a:xfrm>
            <a:off x="6152852" y="3029962"/>
            <a:ext cx="2616245" cy="1048024"/>
            <a:chOff x="803640" y="3362835"/>
            <a:chExt cx="2059657" cy="1048024"/>
          </a:xfrm>
        </p:grpSpPr>
        <p:sp>
          <p:nvSpPr>
            <p:cNvPr id="467" name="Shape 467"/>
            <p:cNvSpPr txBox="1"/>
            <p:nvPr/>
          </p:nvSpPr>
          <p:spPr>
            <a:xfrm>
              <a:off x="803640" y="3579862"/>
              <a:ext cx="2059657" cy="830997"/>
            </a:xfrm>
            <a:prstGeom prst="rect">
              <a:avLst/>
            </a:prstGeom>
            <a:noFill/>
            <a:ln>
              <a:noFill/>
            </a:ln>
          </p:spPr>
          <p:txBody>
            <a:bodyPr wrap="square" lIns="91425" tIns="45700" rIns="91425" bIns="45700" anchor="t" anchorCtr="0">
              <a:noAutofit/>
            </a:bodyPr>
            <a:lstStyle/>
            <a:p>
              <a:pPr>
                <a:buSzPct val="25000"/>
              </a:pPr>
              <a:r>
                <a:rPr lang="en-US" sz="1200" kern="0">
                  <a:solidFill>
                    <a:srgbClr val="3F3F3F"/>
                  </a:solidFill>
                  <a:latin typeface="Arial"/>
                  <a:ea typeface="Arial"/>
                  <a:cs typeface="Arial"/>
                  <a:sym typeface="Arial"/>
                </a:rPr>
                <a:t>Wash raw materials (produce) to minimize pathogens</a:t>
              </a:r>
              <a:endParaRPr lang="en" sz="1200" kern="0">
                <a:solidFill>
                  <a:srgbClr val="3F3F3F"/>
                </a:solidFill>
                <a:latin typeface="Arial"/>
                <a:ea typeface="Arial"/>
                <a:cs typeface="Arial"/>
                <a:sym typeface="Arial"/>
              </a:endParaRPr>
            </a:p>
          </p:txBody>
        </p:sp>
        <p:sp>
          <p:nvSpPr>
            <p:cNvPr id="468" name="Shape 468"/>
            <p:cNvSpPr txBox="1"/>
            <p:nvPr/>
          </p:nvSpPr>
          <p:spPr>
            <a:xfrm>
              <a:off x="803640" y="3362835"/>
              <a:ext cx="2059657" cy="276999"/>
            </a:xfrm>
            <a:prstGeom prst="rect">
              <a:avLst/>
            </a:prstGeom>
            <a:noFill/>
            <a:ln>
              <a:noFill/>
            </a:ln>
          </p:spPr>
          <p:txBody>
            <a:bodyPr wrap="square" lIns="91425" tIns="45700" rIns="91425" bIns="45700" anchor="t" anchorCtr="0">
              <a:noAutofit/>
            </a:bodyPr>
            <a:lstStyle/>
            <a:p>
              <a:pPr>
                <a:buSzPct val="25000"/>
              </a:pPr>
              <a:r>
                <a:rPr lang="en-US" sz="1200" b="1" kern="0">
                  <a:solidFill>
                    <a:srgbClr val="3F3F3F"/>
                  </a:solidFill>
                  <a:latin typeface="Arial"/>
                  <a:ea typeface="Arial"/>
                  <a:cs typeface="Arial"/>
                  <a:sym typeface="Arial"/>
                </a:rPr>
                <a:t>No Pasteurization by choice</a:t>
              </a:r>
              <a:endParaRPr lang="en" sz="1200" b="1" kern="0">
                <a:solidFill>
                  <a:srgbClr val="3F3F3F"/>
                </a:solidFill>
                <a:latin typeface="Arial"/>
                <a:ea typeface="Arial"/>
                <a:cs typeface="Arial"/>
                <a:sym typeface="Arial"/>
              </a:endParaRPr>
            </a:p>
          </p:txBody>
        </p:sp>
      </p:grpSp>
      <p:grpSp>
        <p:nvGrpSpPr>
          <p:cNvPr id="469" name="Shape 469"/>
          <p:cNvGrpSpPr/>
          <p:nvPr/>
        </p:nvGrpSpPr>
        <p:grpSpPr>
          <a:xfrm>
            <a:off x="5796738" y="4230266"/>
            <a:ext cx="3210103" cy="1048024"/>
            <a:chOff x="803640" y="3362835"/>
            <a:chExt cx="2059657" cy="1048024"/>
          </a:xfrm>
        </p:grpSpPr>
        <p:sp>
          <p:nvSpPr>
            <p:cNvPr id="470" name="Shape 470"/>
            <p:cNvSpPr txBox="1"/>
            <p:nvPr/>
          </p:nvSpPr>
          <p:spPr>
            <a:xfrm>
              <a:off x="803640" y="3579862"/>
              <a:ext cx="2059657" cy="830997"/>
            </a:xfrm>
            <a:prstGeom prst="rect">
              <a:avLst/>
            </a:prstGeom>
            <a:noFill/>
            <a:ln>
              <a:noFill/>
            </a:ln>
          </p:spPr>
          <p:txBody>
            <a:bodyPr wrap="square" lIns="91425" tIns="45700" rIns="91425" bIns="45700" anchor="t" anchorCtr="0">
              <a:noAutofit/>
            </a:bodyPr>
            <a:lstStyle/>
            <a:p>
              <a:pPr>
                <a:buSzPct val="25000"/>
              </a:pPr>
              <a:r>
                <a:rPr lang="en-US" sz="1200" kern="0" dirty="0">
                  <a:solidFill>
                    <a:srgbClr val="3F3F3F"/>
                  </a:solidFill>
                  <a:latin typeface="Arial"/>
                  <a:ea typeface="Arial"/>
                  <a:cs typeface="Arial"/>
                  <a:sym typeface="Arial"/>
                </a:rPr>
                <a:t>Achieving a fermentation </a:t>
              </a:r>
              <a:r>
                <a:rPr lang="en-US" sz="1200" b="1" kern="0" dirty="0">
                  <a:solidFill>
                    <a:srgbClr val="3F3F3F"/>
                  </a:solidFill>
                  <a:latin typeface="Arial"/>
                  <a:ea typeface="Arial"/>
                  <a:cs typeface="Arial"/>
                  <a:sym typeface="Arial"/>
                </a:rPr>
                <a:t>pH</a:t>
              </a:r>
              <a:r>
                <a:rPr lang="en-US" sz="1200" kern="0" dirty="0">
                  <a:solidFill>
                    <a:srgbClr val="3F3F3F"/>
                  </a:solidFill>
                  <a:latin typeface="Arial"/>
                  <a:ea typeface="Arial"/>
                  <a:cs typeface="Arial"/>
                  <a:sym typeface="Arial"/>
                </a:rPr>
                <a:t> of 4.6 or below as rapidly as possible inhibits the growth of </a:t>
              </a:r>
              <a:r>
                <a:rPr lang="en-US" sz="1200" i="1" kern="0" dirty="0">
                  <a:solidFill>
                    <a:srgbClr val="3F3F3F"/>
                  </a:solidFill>
                  <a:latin typeface="Arial"/>
                  <a:ea typeface="Arial"/>
                  <a:cs typeface="Arial"/>
                  <a:sym typeface="Arial"/>
                </a:rPr>
                <a:t>C. botulinum</a:t>
              </a:r>
              <a:br>
                <a:rPr lang="en-US" sz="1200" i="1" kern="0" dirty="0">
                  <a:solidFill>
                    <a:srgbClr val="3F3F3F"/>
                  </a:solidFill>
                  <a:latin typeface="Arial"/>
                  <a:ea typeface="Arial"/>
                  <a:cs typeface="Arial"/>
                  <a:sym typeface="Arial"/>
                </a:rPr>
              </a:br>
              <a:endParaRPr lang="en-US" sz="1200" i="1" kern="0" dirty="0">
                <a:solidFill>
                  <a:srgbClr val="3F3F3F"/>
                </a:solidFill>
                <a:latin typeface="Arial"/>
                <a:ea typeface="Arial"/>
                <a:cs typeface="Arial"/>
                <a:sym typeface="Arial"/>
              </a:endParaRPr>
            </a:p>
            <a:p>
              <a:pPr>
                <a:buSzPct val="25000"/>
              </a:pPr>
              <a:r>
                <a:rPr lang="en-US" sz="1200" kern="0" dirty="0">
                  <a:solidFill>
                    <a:srgbClr val="FF0000"/>
                  </a:solidFill>
                  <a:latin typeface="Arial"/>
                  <a:cs typeface="Arial"/>
                  <a:sym typeface="Arial"/>
                </a:rPr>
                <a:t>Ferment to pH 4.2 or below and demonstrate a 5 log reduction of </a:t>
              </a:r>
              <a:r>
                <a:rPr lang="en-US" sz="1200" i="1" kern="0" dirty="0">
                  <a:solidFill>
                    <a:srgbClr val="FF0000"/>
                  </a:solidFill>
                  <a:latin typeface="Arial"/>
                  <a:cs typeface="Arial"/>
                  <a:sym typeface="Arial"/>
                </a:rPr>
                <a:t>E. coli</a:t>
              </a:r>
              <a:r>
                <a:rPr lang="en-US" sz="1200" kern="0" dirty="0">
                  <a:solidFill>
                    <a:srgbClr val="FF0000"/>
                  </a:solidFill>
                  <a:latin typeface="Arial"/>
                  <a:cs typeface="Arial"/>
                  <a:sym typeface="Arial"/>
                </a:rPr>
                <a:t> O157 and </a:t>
              </a:r>
              <a:r>
                <a:rPr lang="en-US" sz="1200" i="1" kern="0" dirty="0">
                  <a:solidFill>
                    <a:srgbClr val="FF0000"/>
                  </a:solidFill>
                  <a:latin typeface="Arial"/>
                  <a:cs typeface="Arial"/>
                  <a:sym typeface="Arial"/>
                </a:rPr>
                <a:t>Salmonella. Hold under acid conditions</a:t>
              </a:r>
              <a:r>
                <a:rPr lang="en-US" sz="1200" kern="0" dirty="0">
                  <a:solidFill>
                    <a:srgbClr val="FF0000"/>
                  </a:solidFill>
                  <a:latin typeface="Arial"/>
                  <a:cs typeface="Arial"/>
                  <a:sym typeface="Arial"/>
                </a:rPr>
                <a:t>.</a:t>
              </a:r>
              <a:endParaRPr lang="en" sz="1200" kern="0" dirty="0">
                <a:solidFill>
                  <a:srgbClr val="FF0000"/>
                </a:solidFill>
                <a:latin typeface="Arial"/>
                <a:cs typeface="Arial"/>
                <a:sym typeface="Arial"/>
              </a:endParaRPr>
            </a:p>
          </p:txBody>
        </p:sp>
        <p:sp>
          <p:nvSpPr>
            <p:cNvPr id="471" name="Shape 471"/>
            <p:cNvSpPr txBox="1"/>
            <p:nvPr/>
          </p:nvSpPr>
          <p:spPr>
            <a:xfrm>
              <a:off x="803640" y="3362835"/>
              <a:ext cx="2059657" cy="276999"/>
            </a:xfrm>
            <a:prstGeom prst="rect">
              <a:avLst/>
            </a:prstGeom>
            <a:noFill/>
            <a:ln>
              <a:noFill/>
            </a:ln>
          </p:spPr>
          <p:txBody>
            <a:bodyPr wrap="square" lIns="91425" tIns="45700" rIns="91425" bIns="45700" anchor="t" anchorCtr="0">
              <a:noAutofit/>
            </a:bodyPr>
            <a:lstStyle/>
            <a:p>
              <a:pPr>
                <a:buSzPct val="25000"/>
              </a:pPr>
              <a:r>
                <a:rPr lang="en-US" sz="1200" b="1" kern="0">
                  <a:solidFill>
                    <a:srgbClr val="3F3F3F"/>
                  </a:solidFill>
                  <a:latin typeface="Arial"/>
                  <a:ea typeface="Arial"/>
                  <a:cs typeface="Arial"/>
                  <a:sym typeface="Arial"/>
                </a:rPr>
                <a:t>Fermentation</a:t>
              </a:r>
              <a:endParaRPr lang="en" sz="1200" b="1" kern="0">
                <a:solidFill>
                  <a:srgbClr val="3F3F3F"/>
                </a:solidFill>
                <a:latin typeface="Arial"/>
                <a:ea typeface="Arial"/>
                <a:cs typeface="Arial"/>
                <a:sym typeface="Arial"/>
              </a:endParaRPr>
            </a:p>
          </p:txBody>
        </p:sp>
      </p:grpSp>
      <p:grpSp>
        <p:nvGrpSpPr>
          <p:cNvPr id="472" name="Shape 472"/>
          <p:cNvGrpSpPr/>
          <p:nvPr/>
        </p:nvGrpSpPr>
        <p:grpSpPr>
          <a:xfrm>
            <a:off x="1012214" y="4569645"/>
            <a:ext cx="2323459" cy="1048024"/>
            <a:chOff x="803640" y="3362835"/>
            <a:chExt cx="2059657" cy="1048024"/>
          </a:xfrm>
        </p:grpSpPr>
        <p:sp>
          <p:nvSpPr>
            <p:cNvPr id="473" name="Shape 473"/>
            <p:cNvSpPr txBox="1"/>
            <p:nvPr/>
          </p:nvSpPr>
          <p:spPr>
            <a:xfrm>
              <a:off x="803640" y="3579862"/>
              <a:ext cx="2059657" cy="830997"/>
            </a:xfrm>
            <a:prstGeom prst="rect">
              <a:avLst/>
            </a:prstGeom>
            <a:noFill/>
            <a:ln>
              <a:noFill/>
            </a:ln>
          </p:spPr>
          <p:txBody>
            <a:bodyPr wrap="square" lIns="91425" tIns="45700" rIns="91425" bIns="45700" anchor="t" anchorCtr="0">
              <a:noAutofit/>
            </a:bodyPr>
            <a:lstStyle/>
            <a:p>
              <a:pPr algn="r">
                <a:buSzPct val="25000"/>
              </a:pPr>
              <a:r>
                <a:rPr lang="en-US" sz="1200" kern="0">
                  <a:solidFill>
                    <a:srgbClr val="3F3F3F"/>
                  </a:solidFill>
                  <a:latin typeface="Arial"/>
                  <a:ea typeface="Arial"/>
                  <a:cs typeface="Arial"/>
                  <a:sym typeface="Arial"/>
                </a:rPr>
                <a:t>Preventing contamination during and after pasteurization</a:t>
              </a:r>
              <a:r>
                <a:rPr lang="en" sz="1200" kern="0">
                  <a:solidFill>
                    <a:srgbClr val="3F3F3F"/>
                  </a:solidFill>
                  <a:latin typeface="Arial"/>
                  <a:ea typeface="Arial"/>
                  <a:cs typeface="Arial"/>
                  <a:sym typeface="Arial"/>
                </a:rPr>
                <a:t>    </a:t>
              </a:r>
            </a:p>
          </p:txBody>
        </p:sp>
        <p:sp>
          <p:nvSpPr>
            <p:cNvPr id="474" name="Shape 474"/>
            <p:cNvSpPr txBox="1"/>
            <p:nvPr/>
          </p:nvSpPr>
          <p:spPr>
            <a:xfrm>
              <a:off x="803640" y="3362835"/>
              <a:ext cx="2059657" cy="276999"/>
            </a:xfrm>
            <a:prstGeom prst="rect">
              <a:avLst/>
            </a:prstGeom>
            <a:noFill/>
            <a:ln>
              <a:noFill/>
            </a:ln>
          </p:spPr>
          <p:txBody>
            <a:bodyPr wrap="square" lIns="91425" tIns="45700" rIns="91425" bIns="45700" anchor="t" anchorCtr="0">
              <a:noAutofit/>
            </a:bodyPr>
            <a:lstStyle/>
            <a:p>
              <a:pPr algn="r">
                <a:buSzPct val="25000"/>
              </a:pPr>
              <a:r>
                <a:rPr lang="en-US" sz="1200" b="1" kern="0">
                  <a:solidFill>
                    <a:srgbClr val="3F3F3F"/>
                  </a:solidFill>
                  <a:latin typeface="Arial"/>
                  <a:ea typeface="Arial"/>
                  <a:cs typeface="Arial"/>
                  <a:sym typeface="Arial"/>
                </a:rPr>
                <a:t>Maintaining Hygiene</a:t>
              </a:r>
              <a:endParaRPr lang="en" sz="1200" b="1" kern="0">
                <a:solidFill>
                  <a:srgbClr val="3F3F3F"/>
                </a:solidFill>
                <a:latin typeface="Arial"/>
                <a:ea typeface="Arial"/>
                <a:cs typeface="Arial"/>
                <a:sym typeface="Arial"/>
              </a:endParaRPr>
            </a:p>
          </p:txBody>
        </p:sp>
      </p:grpSp>
      <p:sp>
        <p:nvSpPr>
          <p:cNvPr id="476" name="Shape 476"/>
          <p:cNvSpPr txBox="1">
            <a:spLocks noGrp="1"/>
          </p:cNvSpPr>
          <p:nvPr>
            <p:ph type="title"/>
          </p:nvPr>
        </p:nvSpPr>
        <p:spPr>
          <a:xfrm>
            <a:off x="0" y="1128085"/>
            <a:ext cx="9144000" cy="601800"/>
          </a:xfrm>
          <a:prstGeom prst="rect">
            <a:avLst/>
          </a:prstGeom>
        </p:spPr>
        <p:txBody>
          <a:bodyPr vert="horz" wrap="square" lIns="91425" tIns="91425" rIns="91425" bIns="91425" rtlCol="0" anchor="ctr" anchorCtr="0">
            <a:noAutofit/>
          </a:bodyPr>
          <a:lstStyle/>
          <a:p>
            <a:pPr>
              <a:buClr>
                <a:schemeClr val="dk1"/>
              </a:buClr>
              <a:buSzPct val="25000"/>
            </a:pPr>
            <a:r>
              <a:rPr lang="en-US" sz="5400">
                <a:solidFill>
                  <a:schemeClr val="dk1"/>
                </a:solidFill>
              </a:rPr>
              <a:t>Microbiological Hazards</a:t>
            </a:r>
            <a:endParaRPr lang="en" sz="5400">
              <a:solidFill>
                <a:schemeClr val="dk1"/>
              </a:solidFill>
            </a:endParaRPr>
          </a:p>
        </p:txBody>
      </p:sp>
      <p:sp>
        <p:nvSpPr>
          <p:cNvPr id="38" name="Rectangle 37"/>
          <p:cNvSpPr/>
          <p:nvPr/>
        </p:nvSpPr>
        <p:spPr>
          <a:xfrm>
            <a:off x="4798366" y="4569646"/>
            <a:ext cx="1071126" cy="584775"/>
          </a:xfrm>
          <a:prstGeom prst="rect">
            <a:avLst/>
          </a:prstGeom>
          <a:noFill/>
        </p:spPr>
        <p:txBody>
          <a:bodyPr wrap="none" lIns="91440" tIns="45720" rIns="91440" bIns="45720">
            <a:spAutoFit/>
          </a:bodyPr>
          <a:lstStyle/>
          <a:p>
            <a:pPr algn="ctr"/>
            <a:r>
              <a:rPr lang="en-US" sz="3200" b="1" kern="0" spc="50">
                <a:ln w="0"/>
                <a:solidFill>
                  <a:srgbClr val="FF0000"/>
                </a:solidFill>
                <a:effectLst>
                  <a:innerShdw blurRad="63500" dist="50800" dir="13500000">
                    <a:srgbClr val="000000">
                      <a:alpha val="50000"/>
                    </a:srgbClr>
                  </a:innerShdw>
                </a:effectLst>
                <a:latin typeface="Arial"/>
                <a:cs typeface="Arial"/>
                <a:sym typeface="Arial"/>
              </a:rPr>
              <a:t>CCP</a:t>
            </a:r>
          </a:p>
        </p:txBody>
      </p:sp>
      <p:sp>
        <p:nvSpPr>
          <p:cNvPr id="39" name="Rectangle 38"/>
          <p:cNvSpPr/>
          <p:nvPr/>
        </p:nvSpPr>
        <p:spPr>
          <a:xfrm>
            <a:off x="3303183" y="4554257"/>
            <a:ext cx="1047082" cy="584775"/>
          </a:xfrm>
          <a:prstGeom prst="rect">
            <a:avLst/>
          </a:prstGeom>
          <a:noFill/>
        </p:spPr>
        <p:txBody>
          <a:bodyPr wrap="none" lIns="91440" tIns="45720" rIns="91440" bIns="45720">
            <a:spAutoFit/>
          </a:bodyPr>
          <a:lstStyle/>
          <a:p>
            <a:pPr algn="ctr"/>
            <a:r>
              <a:rPr lang="en-US" sz="3200" b="1" kern="0" spc="50">
                <a:ln w="0"/>
                <a:solidFill>
                  <a:srgbClr val="FFFF00"/>
                </a:solidFill>
                <a:effectLst>
                  <a:innerShdw blurRad="63500" dist="50800" dir="13500000">
                    <a:srgbClr val="000000">
                      <a:alpha val="50000"/>
                    </a:srgbClr>
                  </a:innerShdw>
                </a:effectLst>
                <a:latin typeface="Arial"/>
                <a:cs typeface="Arial"/>
                <a:sym typeface="Arial"/>
              </a:rPr>
              <a:t>GFP</a:t>
            </a:r>
          </a:p>
        </p:txBody>
      </p:sp>
      <p:sp>
        <p:nvSpPr>
          <p:cNvPr id="40" name="Rectangle 39"/>
          <p:cNvSpPr/>
          <p:nvPr/>
        </p:nvSpPr>
        <p:spPr>
          <a:xfrm>
            <a:off x="2831578" y="3134325"/>
            <a:ext cx="1047082" cy="584775"/>
          </a:xfrm>
          <a:prstGeom prst="rect">
            <a:avLst/>
          </a:prstGeom>
          <a:noFill/>
        </p:spPr>
        <p:txBody>
          <a:bodyPr wrap="none" lIns="91440" tIns="45720" rIns="91440" bIns="45720">
            <a:spAutoFit/>
          </a:bodyPr>
          <a:lstStyle/>
          <a:p>
            <a:pPr algn="ctr"/>
            <a:r>
              <a:rPr lang="en-US" sz="3200" b="1" kern="0" spc="50">
                <a:ln w="0"/>
                <a:solidFill>
                  <a:srgbClr val="FFFF00"/>
                </a:solidFill>
                <a:effectLst>
                  <a:innerShdw blurRad="63500" dist="50800" dir="13500000">
                    <a:srgbClr val="000000">
                      <a:alpha val="50000"/>
                    </a:srgbClr>
                  </a:innerShdw>
                </a:effectLst>
                <a:latin typeface="Arial"/>
                <a:cs typeface="Arial"/>
                <a:sym typeface="Arial"/>
              </a:rPr>
              <a:t>GFP</a:t>
            </a:r>
          </a:p>
        </p:txBody>
      </p:sp>
      <p:sp>
        <p:nvSpPr>
          <p:cNvPr id="41" name="Rectangle 40"/>
          <p:cNvSpPr/>
          <p:nvPr/>
        </p:nvSpPr>
        <p:spPr>
          <a:xfrm>
            <a:off x="3993009" y="2372633"/>
            <a:ext cx="1127232" cy="369332"/>
          </a:xfrm>
          <a:prstGeom prst="rect">
            <a:avLst/>
          </a:prstGeom>
          <a:noFill/>
        </p:spPr>
        <p:txBody>
          <a:bodyPr wrap="none" lIns="91440" tIns="45720" rIns="91440" bIns="45720">
            <a:spAutoFit/>
          </a:bodyPr>
          <a:lstStyle/>
          <a:p>
            <a:pPr algn="ctr"/>
            <a:r>
              <a:rPr lang="en-US" b="1" kern="0" spc="50">
                <a:ln w="9525">
                  <a:solidFill>
                    <a:srgbClr val="5B9BD5"/>
                  </a:solidFill>
                </a:ln>
                <a:solidFill>
                  <a:srgbClr val="7030A0"/>
                </a:solidFill>
                <a:effectLst>
                  <a:innerShdw blurRad="63500" dist="50800" dir="13500000">
                    <a:srgbClr val="000000">
                      <a:alpha val="50000"/>
                    </a:srgbClr>
                  </a:innerShdw>
                </a:effectLst>
                <a:latin typeface="Arial"/>
                <a:cs typeface="Arial"/>
                <a:sym typeface="Arial"/>
              </a:rPr>
              <a:t>Hazards</a:t>
            </a:r>
          </a:p>
        </p:txBody>
      </p:sp>
      <p:pic>
        <p:nvPicPr>
          <p:cNvPr id="4" name="Picture 3"/>
          <p:cNvPicPr>
            <a:picLocks noChangeAspect="1"/>
          </p:cNvPicPr>
          <p:nvPr/>
        </p:nvPicPr>
        <p:blipFill>
          <a:blip r:embed="rId3"/>
          <a:stretch>
            <a:fillRect/>
          </a:stretch>
        </p:blipFill>
        <p:spPr>
          <a:xfrm>
            <a:off x="3857668" y="3109452"/>
            <a:ext cx="1330641" cy="1169892"/>
          </a:xfrm>
          <a:prstGeom prst="rect">
            <a:avLst/>
          </a:prstGeom>
        </p:spPr>
      </p:pic>
      <p:sp>
        <p:nvSpPr>
          <p:cNvPr id="33" name="Rectangle 32"/>
          <p:cNvSpPr/>
          <p:nvPr/>
        </p:nvSpPr>
        <p:spPr>
          <a:xfrm>
            <a:off x="5142982" y="3170819"/>
            <a:ext cx="1138453" cy="584775"/>
          </a:xfrm>
          <a:prstGeom prst="rect">
            <a:avLst/>
          </a:prstGeom>
          <a:noFill/>
        </p:spPr>
        <p:txBody>
          <a:bodyPr wrap="none" lIns="91440" tIns="45720" rIns="91440" bIns="45720">
            <a:spAutoFit/>
          </a:bodyPr>
          <a:lstStyle/>
          <a:p>
            <a:pPr algn="ctr"/>
            <a:r>
              <a:rPr lang="en-US" sz="3200" b="1" kern="0" spc="50">
                <a:ln w="0"/>
                <a:solidFill>
                  <a:srgbClr val="FFFF00"/>
                </a:solidFill>
                <a:effectLst>
                  <a:innerShdw blurRad="63500" dist="50800" dir="13500000">
                    <a:srgbClr val="000000">
                      <a:alpha val="50000"/>
                    </a:srgbClr>
                  </a:innerShdw>
                </a:effectLst>
                <a:latin typeface="Arial"/>
                <a:cs typeface="Arial"/>
                <a:sym typeface="Arial"/>
              </a:rPr>
              <a:t>GMP</a:t>
            </a:r>
          </a:p>
        </p:txBody>
      </p:sp>
      <p:pic>
        <p:nvPicPr>
          <p:cNvPr id="34" name="Picture 33">
            <a:extLst>
              <a:ext uri="{FF2B5EF4-FFF2-40B4-BE49-F238E27FC236}">
                <a16:creationId xmlns:a16="http://schemas.microsoft.com/office/drawing/2014/main" id="{6E5B30E3-54EA-B04D-AB67-24985CE1F7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1934" y="3782125"/>
            <a:ext cx="577010" cy="769346"/>
          </a:xfrm>
          <a:prstGeom prst="rect">
            <a:avLst/>
          </a:prstGeom>
        </p:spPr>
      </p:pic>
    </p:spTree>
    <p:extLst>
      <p:ext uri="{BB962C8B-B14F-4D97-AF65-F5344CB8AC3E}">
        <p14:creationId xmlns:p14="http://schemas.microsoft.com/office/powerpoint/2010/main" val="25921772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p:nvPr/>
        </p:nvSpPr>
        <p:spPr>
          <a:xfrm>
            <a:off x="4061224" y="2060848"/>
            <a:ext cx="990802" cy="990802"/>
          </a:xfrm>
          <a:custGeom>
            <a:avLst/>
            <a:gdLst/>
            <a:ahLst/>
            <a:cxnLst/>
            <a:rect l="0" t="0" r="0" b="0"/>
            <a:pathLst>
              <a:path w="120000" h="120000" extrusionOk="0">
                <a:moveTo>
                  <a:pt x="0" y="60000"/>
                </a:moveTo>
                <a:cubicBezTo>
                  <a:pt x="0" y="26862"/>
                  <a:pt x="26862" y="0"/>
                  <a:pt x="60000" y="0"/>
                </a:cubicBezTo>
                <a:cubicBezTo>
                  <a:pt x="93137" y="0"/>
                  <a:pt x="120000" y="26862"/>
                  <a:pt x="120000" y="60000"/>
                </a:cubicBezTo>
                <a:cubicBezTo>
                  <a:pt x="120000" y="93137"/>
                  <a:pt x="93137" y="120000"/>
                  <a:pt x="60000" y="120000"/>
                </a:cubicBezTo>
                <a:cubicBezTo>
                  <a:pt x="26862" y="120000"/>
                  <a:pt x="0" y="93137"/>
                  <a:pt x="0" y="60000"/>
                </a:cubicBezTo>
                <a:close/>
              </a:path>
            </a:pathLst>
          </a:custGeom>
          <a:solidFill>
            <a:srgbClr val="FF0000"/>
          </a:solidFill>
          <a:ln w="25400" cap="flat" cmpd="sng">
            <a:solidFill>
              <a:schemeClr val="lt1"/>
            </a:solidFill>
            <a:prstDash val="solid"/>
            <a:round/>
            <a:headEnd type="none" w="med" len="med"/>
            <a:tailEnd type="none" w="med" len="med"/>
          </a:ln>
        </p:spPr>
        <p:txBody>
          <a:bodyPr wrap="square" lIns="217675" tIns="217675" rIns="217675" bIns="217675" anchor="ctr" anchorCtr="0">
            <a:noAutofit/>
          </a:bodyPr>
          <a:lstStyle/>
          <a:p>
            <a:pPr algn="ctr">
              <a:lnSpc>
                <a:spcPct val="90000"/>
              </a:lnSpc>
            </a:pPr>
            <a:endParaRPr sz="3000" kern="0">
              <a:solidFill>
                <a:prstClr val="white"/>
              </a:solidFill>
              <a:latin typeface="Arial"/>
              <a:ea typeface="Arial"/>
              <a:cs typeface="Arial"/>
              <a:sym typeface="Arial"/>
            </a:endParaRPr>
          </a:p>
        </p:txBody>
      </p:sp>
      <p:sp>
        <p:nvSpPr>
          <p:cNvPr id="445" name="Shape 445"/>
          <p:cNvSpPr/>
          <p:nvPr/>
        </p:nvSpPr>
        <p:spPr>
          <a:xfrm rot="2160000">
            <a:off x="5020924" y="2822385"/>
            <a:ext cx="264268" cy="334396"/>
          </a:xfrm>
          <a:custGeom>
            <a:avLst/>
            <a:gdLst/>
            <a:ahLst/>
            <a:cxnLst/>
            <a:rect l="0" t="0" r="0" b="0"/>
            <a:pathLst>
              <a:path w="120000" h="120000" extrusionOk="0">
                <a:moveTo>
                  <a:pt x="0" y="23999"/>
                </a:moveTo>
                <a:lnTo>
                  <a:pt x="60000" y="23999"/>
                </a:lnTo>
                <a:lnTo>
                  <a:pt x="60000" y="0"/>
                </a:lnTo>
                <a:lnTo>
                  <a:pt x="120000" y="60000"/>
                </a:lnTo>
                <a:lnTo>
                  <a:pt x="60000" y="119999"/>
                </a:lnTo>
                <a:lnTo>
                  <a:pt x="60000" y="96000"/>
                </a:lnTo>
                <a:lnTo>
                  <a:pt x="0" y="96000"/>
                </a:lnTo>
                <a:lnTo>
                  <a:pt x="0" y="23999"/>
                </a:lnTo>
                <a:close/>
              </a:path>
            </a:pathLst>
          </a:custGeom>
          <a:solidFill>
            <a:srgbClr val="BFBFBF"/>
          </a:solidFill>
          <a:ln>
            <a:noFill/>
          </a:ln>
        </p:spPr>
        <p:txBody>
          <a:bodyPr wrap="square" lIns="0" tIns="82775" rIns="98125" bIns="82775" anchor="ctr" anchorCtr="0">
            <a:noAutofit/>
          </a:bodyPr>
          <a:lstStyle/>
          <a:p>
            <a:pPr algn="ctr">
              <a:lnSpc>
                <a:spcPct val="90000"/>
              </a:lnSpc>
            </a:pPr>
            <a:endParaRPr sz="1200" kern="0">
              <a:solidFill>
                <a:prstClr val="white"/>
              </a:solidFill>
              <a:latin typeface="Arial"/>
              <a:ea typeface="Arial"/>
              <a:cs typeface="Arial"/>
              <a:sym typeface="Arial"/>
            </a:endParaRPr>
          </a:p>
        </p:txBody>
      </p:sp>
      <p:sp>
        <p:nvSpPr>
          <p:cNvPr id="446" name="Shape 446"/>
          <p:cNvSpPr/>
          <p:nvPr/>
        </p:nvSpPr>
        <p:spPr>
          <a:xfrm>
            <a:off x="5200940" y="2964832"/>
            <a:ext cx="990802" cy="990802"/>
          </a:xfrm>
          <a:custGeom>
            <a:avLst/>
            <a:gdLst/>
            <a:ahLst/>
            <a:cxnLst/>
            <a:rect l="0" t="0" r="0" b="0"/>
            <a:pathLst>
              <a:path w="120000" h="120000" extrusionOk="0">
                <a:moveTo>
                  <a:pt x="0" y="60000"/>
                </a:moveTo>
                <a:cubicBezTo>
                  <a:pt x="0" y="26862"/>
                  <a:pt x="26862" y="0"/>
                  <a:pt x="60000" y="0"/>
                </a:cubicBezTo>
                <a:cubicBezTo>
                  <a:pt x="93137" y="0"/>
                  <a:pt x="120000" y="26862"/>
                  <a:pt x="120000" y="60000"/>
                </a:cubicBezTo>
                <a:cubicBezTo>
                  <a:pt x="120000" y="93137"/>
                  <a:pt x="93137" y="120000"/>
                  <a:pt x="60000" y="120000"/>
                </a:cubicBezTo>
                <a:cubicBezTo>
                  <a:pt x="26862" y="120000"/>
                  <a:pt x="0" y="93137"/>
                  <a:pt x="0" y="60000"/>
                </a:cubicBezTo>
                <a:close/>
              </a:path>
            </a:pathLst>
          </a:custGeom>
          <a:solidFill>
            <a:srgbClr val="32AEB8"/>
          </a:solidFill>
          <a:ln w="25400" cap="flat" cmpd="sng">
            <a:solidFill>
              <a:schemeClr val="lt1"/>
            </a:solidFill>
            <a:prstDash val="solid"/>
            <a:round/>
            <a:headEnd type="none" w="med" len="med"/>
            <a:tailEnd type="none" w="med" len="med"/>
          </a:ln>
        </p:spPr>
        <p:txBody>
          <a:bodyPr wrap="square" lIns="217675" tIns="217675" rIns="217675" bIns="217675" anchor="ctr" anchorCtr="0">
            <a:noAutofit/>
          </a:bodyPr>
          <a:lstStyle/>
          <a:p>
            <a:pPr algn="ctr">
              <a:lnSpc>
                <a:spcPct val="90000"/>
              </a:lnSpc>
            </a:pPr>
            <a:endParaRPr sz="3000" kern="0">
              <a:solidFill>
                <a:prstClr val="white"/>
              </a:solidFill>
              <a:latin typeface="Arial"/>
              <a:ea typeface="Arial"/>
              <a:cs typeface="Arial"/>
              <a:sym typeface="Arial"/>
            </a:endParaRPr>
          </a:p>
        </p:txBody>
      </p:sp>
      <p:sp>
        <p:nvSpPr>
          <p:cNvPr id="447" name="Shape 447"/>
          <p:cNvSpPr/>
          <p:nvPr/>
        </p:nvSpPr>
        <p:spPr>
          <a:xfrm rot="-4320000">
            <a:off x="5401642" y="3965662"/>
            <a:ext cx="264268" cy="334397"/>
          </a:xfrm>
          <a:custGeom>
            <a:avLst/>
            <a:gdLst/>
            <a:ahLst/>
            <a:cxnLst/>
            <a:rect l="0" t="0" r="0" b="0"/>
            <a:pathLst>
              <a:path w="120000" h="120000" extrusionOk="0">
                <a:moveTo>
                  <a:pt x="120000" y="96000"/>
                </a:moveTo>
                <a:lnTo>
                  <a:pt x="60000" y="96000"/>
                </a:lnTo>
                <a:lnTo>
                  <a:pt x="60000" y="119999"/>
                </a:lnTo>
                <a:lnTo>
                  <a:pt x="0" y="59999"/>
                </a:lnTo>
                <a:lnTo>
                  <a:pt x="60000" y="0"/>
                </a:lnTo>
                <a:lnTo>
                  <a:pt x="60000" y="23999"/>
                </a:lnTo>
                <a:lnTo>
                  <a:pt x="120000" y="23999"/>
                </a:lnTo>
                <a:lnTo>
                  <a:pt x="120000" y="96000"/>
                </a:lnTo>
                <a:close/>
              </a:path>
            </a:pathLst>
          </a:custGeom>
          <a:solidFill>
            <a:srgbClr val="BFBFBF"/>
          </a:solidFill>
          <a:ln>
            <a:noFill/>
          </a:ln>
        </p:spPr>
        <p:txBody>
          <a:bodyPr wrap="square" lIns="98125" tIns="82775" rIns="0" bIns="82775" anchor="ctr" anchorCtr="0">
            <a:noAutofit/>
          </a:bodyPr>
          <a:lstStyle/>
          <a:p>
            <a:pPr algn="ctr">
              <a:lnSpc>
                <a:spcPct val="90000"/>
              </a:lnSpc>
            </a:pPr>
            <a:endParaRPr sz="1200" kern="0">
              <a:solidFill>
                <a:prstClr val="white"/>
              </a:solidFill>
              <a:latin typeface="Arial"/>
              <a:ea typeface="Arial"/>
              <a:cs typeface="Arial"/>
              <a:sym typeface="Arial"/>
            </a:endParaRPr>
          </a:p>
        </p:txBody>
      </p:sp>
      <p:sp>
        <p:nvSpPr>
          <p:cNvPr id="448" name="Shape 448"/>
          <p:cNvSpPr/>
          <p:nvPr/>
        </p:nvSpPr>
        <p:spPr>
          <a:xfrm>
            <a:off x="4805935" y="4352834"/>
            <a:ext cx="990802" cy="990802"/>
          </a:xfrm>
          <a:custGeom>
            <a:avLst/>
            <a:gdLst/>
            <a:ahLst/>
            <a:cxnLst/>
            <a:rect l="0" t="0" r="0" b="0"/>
            <a:pathLst>
              <a:path w="120000" h="120000" extrusionOk="0">
                <a:moveTo>
                  <a:pt x="0" y="60000"/>
                </a:moveTo>
                <a:cubicBezTo>
                  <a:pt x="0" y="26862"/>
                  <a:pt x="26862" y="0"/>
                  <a:pt x="60000" y="0"/>
                </a:cubicBezTo>
                <a:cubicBezTo>
                  <a:pt x="93137" y="0"/>
                  <a:pt x="120000" y="26862"/>
                  <a:pt x="120000" y="60000"/>
                </a:cubicBezTo>
                <a:cubicBezTo>
                  <a:pt x="120000" y="93137"/>
                  <a:pt x="93137" y="120000"/>
                  <a:pt x="60000" y="120000"/>
                </a:cubicBezTo>
                <a:cubicBezTo>
                  <a:pt x="26862" y="120000"/>
                  <a:pt x="0" y="93137"/>
                  <a:pt x="0" y="60000"/>
                </a:cubicBezTo>
                <a:close/>
              </a:path>
            </a:pathLst>
          </a:custGeom>
          <a:solidFill>
            <a:srgbClr val="32AEB8"/>
          </a:solidFill>
          <a:ln w="25400" cap="flat" cmpd="sng">
            <a:solidFill>
              <a:schemeClr val="lt1"/>
            </a:solidFill>
            <a:prstDash val="solid"/>
            <a:round/>
            <a:headEnd type="none" w="med" len="med"/>
            <a:tailEnd type="none" w="med" len="med"/>
          </a:ln>
        </p:spPr>
        <p:txBody>
          <a:bodyPr wrap="square" lIns="217675" tIns="217675" rIns="217675" bIns="217675" anchor="ctr" anchorCtr="0">
            <a:noAutofit/>
          </a:bodyPr>
          <a:lstStyle/>
          <a:p>
            <a:pPr algn="ctr">
              <a:lnSpc>
                <a:spcPct val="90000"/>
              </a:lnSpc>
            </a:pPr>
            <a:endParaRPr sz="3000" kern="0">
              <a:solidFill>
                <a:prstClr val="white"/>
              </a:solidFill>
              <a:latin typeface="Arial"/>
              <a:ea typeface="Arial"/>
              <a:cs typeface="Arial"/>
              <a:sym typeface="Arial"/>
            </a:endParaRPr>
          </a:p>
        </p:txBody>
      </p:sp>
      <p:sp>
        <p:nvSpPr>
          <p:cNvPr id="449" name="Shape 449"/>
          <p:cNvSpPr/>
          <p:nvPr/>
        </p:nvSpPr>
        <p:spPr>
          <a:xfrm>
            <a:off x="4431971" y="4681037"/>
            <a:ext cx="264269" cy="334397"/>
          </a:xfrm>
          <a:custGeom>
            <a:avLst/>
            <a:gdLst/>
            <a:ahLst/>
            <a:cxnLst/>
            <a:rect l="0" t="0" r="0" b="0"/>
            <a:pathLst>
              <a:path w="120000" h="120000" extrusionOk="0">
                <a:moveTo>
                  <a:pt x="120000" y="96000"/>
                </a:moveTo>
                <a:lnTo>
                  <a:pt x="60000" y="96000"/>
                </a:lnTo>
                <a:lnTo>
                  <a:pt x="60000" y="119999"/>
                </a:lnTo>
                <a:lnTo>
                  <a:pt x="0" y="59999"/>
                </a:lnTo>
                <a:lnTo>
                  <a:pt x="60000" y="0"/>
                </a:lnTo>
                <a:lnTo>
                  <a:pt x="60000" y="23999"/>
                </a:lnTo>
                <a:lnTo>
                  <a:pt x="120000" y="23999"/>
                </a:lnTo>
                <a:lnTo>
                  <a:pt x="120000" y="96000"/>
                </a:lnTo>
                <a:close/>
              </a:path>
            </a:pathLst>
          </a:custGeom>
          <a:solidFill>
            <a:srgbClr val="BFBFBF"/>
          </a:solidFill>
          <a:ln>
            <a:noFill/>
          </a:ln>
        </p:spPr>
        <p:txBody>
          <a:bodyPr wrap="square" lIns="98125" tIns="82775" rIns="0" bIns="82775" anchor="ctr" anchorCtr="0">
            <a:noAutofit/>
          </a:bodyPr>
          <a:lstStyle/>
          <a:p>
            <a:pPr algn="ctr">
              <a:lnSpc>
                <a:spcPct val="90000"/>
              </a:lnSpc>
            </a:pPr>
            <a:endParaRPr sz="1200" kern="0">
              <a:solidFill>
                <a:prstClr val="white"/>
              </a:solidFill>
              <a:latin typeface="Arial"/>
              <a:ea typeface="Arial"/>
              <a:cs typeface="Arial"/>
              <a:sym typeface="Arial"/>
            </a:endParaRPr>
          </a:p>
        </p:txBody>
      </p:sp>
      <p:sp>
        <p:nvSpPr>
          <p:cNvPr id="450" name="Shape 450"/>
          <p:cNvSpPr/>
          <p:nvPr/>
        </p:nvSpPr>
        <p:spPr>
          <a:xfrm>
            <a:off x="3316512" y="4352834"/>
            <a:ext cx="990802" cy="990802"/>
          </a:xfrm>
          <a:custGeom>
            <a:avLst/>
            <a:gdLst/>
            <a:ahLst/>
            <a:cxnLst/>
            <a:rect l="0" t="0" r="0" b="0"/>
            <a:pathLst>
              <a:path w="120000" h="120000" extrusionOk="0">
                <a:moveTo>
                  <a:pt x="0" y="60000"/>
                </a:moveTo>
                <a:cubicBezTo>
                  <a:pt x="0" y="26862"/>
                  <a:pt x="26862" y="0"/>
                  <a:pt x="60000" y="0"/>
                </a:cubicBezTo>
                <a:cubicBezTo>
                  <a:pt x="93137" y="0"/>
                  <a:pt x="120000" y="26862"/>
                  <a:pt x="120000" y="60000"/>
                </a:cubicBezTo>
                <a:cubicBezTo>
                  <a:pt x="120000" y="93137"/>
                  <a:pt x="93137" y="120000"/>
                  <a:pt x="60000" y="120000"/>
                </a:cubicBezTo>
                <a:cubicBezTo>
                  <a:pt x="26862" y="120000"/>
                  <a:pt x="0" y="93137"/>
                  <a:pt x="0" y="60000"/>
                </a:cubicBezTo>
                <a:close/>
              </a:path>
            </a:pathLst>
          </a:custGeom>
          <a:solidFill>
            <a:srgbClr val="32AEB8"/>
          </a:solidFill>
          <a:ln w="25400" cap="flat" cmpd="sng">
            <a:solidFill>
              <a:schemeClr val="lt1"/>
            </a:solidFill>
            <a:prstDash val="solid"/>
            <a:round/>
            <a:headEnd type="none" w="med" len="med"/>
            <a:tailEnd type="none" w="med" len="med"/>
          </a:ln>
        </p:spPr>
        <p:txBody>
          <a:bodyPr wrap="square" lIns="217675" tIns="217675" rIns="217675" bIns="217675" anchor="ctr" anchorCtr="0">
            <a:noAutofit/>
          </a:bodyPr>
          <a:lstStyle/>
          <a:p>
            <a:pPr algn="ctr">
              <a:lnSpc>
                <a:spcPct val="90000"/>
              </a:lnSpc>
            </a:pPr>
            <a:endParaRPr sz="3000" kern="0">
              <a:solidFill>
                <a:prstClr val="white"/>
              </a:solidFill>
              <a:latin typeface="Arial"/>
              <a:ea typeface="Arial"/>
              <a:cs typeface="Arial"/>
              <a:sym typeface="Arial"/>
            </a:endParaRPr>
          </a:p>
        </p:txBody>
      </p:sp>
      <p:sp>
        <p:nvSpPr>
          <p:cNvPr id="451" name="Shape 451"/>
          <p:cNvSpPr/>
          <p:nvPr/>
        </p:nvSpPr>
        <p:spPr>
          <a:xfrm rot="4320000">
            <a:off x="3451963" y="3979888"/>
            <a:ext cx="264269" cy="334397"/>
          </a:xfrm>
          <a:custGeom>
            <a:avLst/>
            <a:gdLst/>
            <a:ahLst/>
            <a:cxnLst/>
            <a:rect l="0" t="0" r="0" b="0"/>
            <a:pathLst>
              <a:path w="120000" h="120000" extrusionOk="0">
                <a:moveTo>
                  <a:pt x="120000" y="96000"/>
                </a:moveTo>
                <a:lnTo>
                  <a:pt x="60000" y="96000"/>
                </a:lnTo>
                <a:lnTo>
                  <a:pt x="60000" y="119999"/>
                </a:lnTo>
                <a:lnTo>
                  <a:pt x="0" y="59999"/>
                </a:lnTo>
                <a:lnTo>
                  <a:pt x="60000" y="0"/>
                </a:lnTo>
                <a:lnTo>
                  <a:pt x="60000" y="23999"/>
                </a:lnTo>
                <a:lnTo>
                  <a:pt x="120000" y="23999"/>
                </a:lnTo>
                <a:lnTo>
                  <a:pt x="120000" y="96000"/>
                </a:lnTo>
                <a:close/>
              </a:path>
            </a:pathLst>
          </a:custGeom>
          <a:solidFill>
            <a:srgbClr val="BFBFBF"/>
          </a:solidFill>
          <a:ln>
            <a:noFill/>
          </a:ln>
        </p:spPr>
        <p:txBody>
          <a:bodyPr wrap="square" lIns="98125" tIns="82775" rIns="0" bIns="82775" anchor="ctr" anchorCtr="0">
            <a:noAutofit/>
          </a:bodyPr>
          <a:lstStyle/>
          <a:p>
            <a:pPr algn="ctr">
              <a:lnSpc>
                <a:spcPct val="90000"/>
              </a:lnSpc>
            </a:pPr>
            <a:endParaRPr sz="1200" kern="0">
              <a:solidFill>
                <a:prstClr val="white"/>
              </a:solidFill>
              <a:latin typeface="Arial"/>
              <a:ea typeface="Arial"/>
              <a:cs typeface="Arial"/>
              <a:sym typeface="Arial"/>
            </a:endParaRPr>
          </a:p>
        </p:txBody>
      </p:sp>
      <p:sp>
        <p:nvSpPr>
          <p:cNvPr id="452" name="Shape 452"/>
          <p:cNvSpPr/>
          <p:nvPr/>
        </p:nvSpPr>
        <p:spPr>
          <a:xfrm>
            <a:off x="2856255" y="2936308"/>
            <a:ext cx="990802" cy="990802"/>
          </a:xfrm>
          <a:custGeom>
            <a:avLst/>
            <a:gdLst/>
            <a:ahLst/>
            <a:cxnLst/>
            <a:rect l="0" t="0" r="0" b="0"/>
            <a:pathLst>
              <a:path w="120000" h="120000" extrusionOk="0">
                <a:moveTo>
                  <a:pt x="0" y="60000"/>
                </a:moveTo>
                <a:cubicBezTo>
                  <a:pt x="0" y="26862"/>
                  <a:pt x="26862" y="0"/>
                  <a:pt x="60000" y="0"/>
                </a:cubicBezTo>
                <a:cubicBezTo>
                  <a:pt x="93137" y="0"/>
                  <a:pt x="120000" y="26862"/>
                  <a:pt x="120000" y="60000"/>
                </a:cubicBezTo>
                <a:cubicBezTo>
                  <a:pt x="120000" y="93137"/>
                  <a:pt x="93137" y="120000"/>
                  <a:pt x="60000" y="120000"/>
                </a:cubicBezTo>
                <a:cubicBezTo>
                  <a:pt x="26862" y="120000"/>
                  <a:pt x="0" y="93137"/>
                  <a:pt x="0" y="60000"/>
                </a:cubicBezTo>
                <a:close/>
              </a:path>
            </a:pathLst>
          </a:custGeom>
          <a:solidFill>
            <a:srgbClr val="32AEB8"/>
          </a:solidFill>
          <a:ln w="25400" cap="flat" cmpd="sng">
            <a:solidFill>
              <a:schemeClr val="lt1"/>
            </a:solidFill>
            <a:prstDash val="solid"/>
            <a:round/>
            <a:headEnd type="none" w="med" len="med"/>
            <a:tailEnd type="none" w="med" len="med"/>
          </a:ln>
        </p:spPr>
        <p:txBody>
          <a:bodyPr wrap="square" lIns="217675" tIns="217675" rIns="217675" bIns="217675" anchor="ctr" anchorCtr="0">
            <a:noAutofit/>
          </a:bodyPr>
          <a:lstStyle/>
          <a:p>
            <a:pPr algn="ctr">
              <a:lnSpc>
                <a:spcPct val="90000"/>
              </a:lnSpc>
            </a:pPr>
            <a:endParaRPr sz="3000" kern="0">
              <a:solidFill>
                <a:prstClr val="white"/>
              </a:solidFill>
              <a:latin typeface="Arial"/>
              <a:ea typeface="Arial"/>
              <a:cs typeface="Arial"/>
              <a:sym typeface="Arial"/>
            </a:endParaRPr>
          </a:p>
        </p:txBody>
      </p:sp>
      <p:grpSp>
        <p:nvGrpSpPr>
          <p:cNvPr id="460" name="Shape 460"/>
          <p:cNvGrpSpPr/>
          <p:nvPr/>
        </p:nvGrpSpPr>
        <p:grpSpPr>
          <a:xfrm>
            <a:off x="100585" y="3089587"/>
            <a:ext cx="2791003" cy="1048024"/>
            <a:chOff x="803640" y="3362835"/>
            <a:chExt cx="2059657" cy="1048024"/>
          </a:xfrm>
        </p:grpSpPr>
        <p:sp>
          <p:nvSpPr>
            <p:cNvPr id="461" name="Shape 461"/>
            <p:cNvSpPr txBox="1"/>
            <p:nvPr/>
          </p:nvSpPr>
          <p:spPr>
            <a:xfrm>
              <a:off x="803640" y="3579862"/>
              <a:ext cx="2059657" cy="830997"/>
            </a:xfrm>
            <a:prstGeom prst="rect">
              <a:avLst/>
            </a:prstGeom>
            <a:noFill/>
            <a:ln>
              <a:noFill/>
            </a:ln>
          </p:spPr>
          <p:txBody>
            <a:bodyPr wrap="square" lIns="91425" tIns="45700" rIns="91425" bIns="45700" anchor="t" anchorCtr="0">
              <a:noAutofit/>
            </a:bodyPr>
            <a:lstStyle/>
            <a:p>
              <a:pPr algn="r">
                <a:buSzPct val="25000"/>
              </a:pPr>
              <a:r>
                <a:rPr lang="en-US" sz="1200" kern="0">
                  <a:solidFill>
                    <a:srgbClr val="3F3F3F"/>
                  </a:solidFill>
                  <a:latin typeface="Arial"/>
                  <a:cs typeface="Arial"/>
                  <a:sym typeface="Arial"/>
                </a:rPr>
                <a:t>Ensure that allergens are properly disclosed on the product label</a:t>
              </a:r>
              <a:endParaRPr lang="en" sz="1200" kern="0">
                <a:solidFill>
                  <a:srgbClr val="3F3F3F"/>
                </a:solidFill>
                <a:latin typeface="Arial"/>
                <a:cs typeface="Arial"/>
                <a:sym typeface="Arial"/>
              </a:endParaRPr>
            </a:p>
          </p:txBody>
        </p:sp>
        <p:sp>
          <p:nvSpPr>
            <p:cNvPr id="462" name="Shape 462"/>
            <p:cNvSpPr txBox="1"/>
            <p:nvPr/>
          </p:nvSpPr>
          <p:spPr>
            <a:xfrm>
              <a:off x="803640" y="3362835"/>
              <a:ext cx="2059657" cy="276999"/>
            </a:xfrm>
            <a:prstGeom prst="rect">
              <a:avLst/>
            </a:prstGeom>
            <a:noFill/>
            <a:ln>
              <a:noFill/>
            </a:ln>
          </p:spPr>
          <p:txBody>
            <a:bodyPr wrap="square" lIns="91425" tIns="45700" rIns="91425" bIns="45700" anchor="t" anchorCtr="0">
              <a:noAutofit/>
            </a:bodyPr>
            <a:lstStyle/>
            <a:p>
              <a:pPr algn="r">
                <a:buSzPct val="25000"/>
              </a:pPr>
              <a:r>
                <a:rPr lang="en-US" sz="1200" b="1" kern="0">
                  <a:solidFill>
                    <a:srgbClr val="3F3F3F"/>
                  </a:solidFill>
                  <a:latin typeface="Arial"/>
                  <a:cs typeface="Arial"/>
                  <a:sym typeface="Arial"/>
                </a:rPr>
                <a:t>Allergens</a:t>
              </a:r>
              <a:endParaRPr lang="en" sz="1200" b="1" kern="0">
                <a:solidFill>
                  <a:srgbClr val="3F3F3F"/>
                </a:solidFill>
                <a:latin typeface="Arial"/>
                <a:ea typeface="Arial"/>
                <a:cs typeface="Arial"/>
                <a:sym typeface="Arial"/>
              </a:endParaRPr>
            </a:p>
          </p:txBody>
        </p:sp>
      </p:grpSp>
      <p:grpSp>
        <p:nvGrpSpPr>
          <p:cNvPr id="463" name="Shape 463"/>
          <p:cNvGrpSpPr/>
          <p:nvPr/>
        </p:nvGrpSpPr>
        <p:grpSpPr>
          <a:xfrm>
            <a:off x="5052027" y="2076638"/>
            <a:ext cx="3619817" cy="678692"/>
            <a:chOff x="803640" y="3362835"/>
            <a:chExt cx="2059657" cy="678692"/>
          </a:xfrm>
        </p:grpSpPr>
        <p:sp>
          <p:nvSpPr>
            <p:cNvPr id="464" name="Shape 464"/>
            <p:cNvSpPr txBox="1"/>
            <p:nvPr/>
          </p:nvSpPr>
          <p:spPr>
            <a:xfrm>
              <a:off x="803640" y="3579862"/>
              <a:ext cx="2059657" cy="461665"/>
            </a:xfrm>
            <a:prstGeom prst="rect">
              <a:avLst/>
            </a:prstGeom>
            <a:noFill/>
            <a:ln>
              <a:noFill/>
            </a:ln>
          </p:spPr>
          <p:txBody>
            <a:bodyPr wrap="square" lIns="91425" tIns="45700" rIns="91425" bIns="45700" anchor="t" anchorCtr="0">
              <a:noAutofit/>
            </a:bodyPr>
            <a:lstStyle/>
            <a:p>
              <a:pPr>
                <a:buSzPct val="25000"/>
              </a:pPr>
              <a:r>
                <a:rPr lang="en-US" sz="1200" kern="0">
                  <a:solidFill>
                    <a:srgbClr val="3F3F3F"/>
                  </a:solidFill>
                  <a:latin typeface="Arial"/>
                  <a:ea typeface="Arial"/>
                  <a:cs typeface="Arial"/>
                  <a:sym typeface="Arial"/>
                </a:rPr>
                <a:t>Raw materials may contain allergens and may have pesticide residue</a:t>
              </a:r>
              <a:endParaRPr lang="en" sz="1200" kern="0">
                <a:solidFill>
                  <a:srgbClr val="3F3F3F"/>
                </a:solidFill>
                <a:latin typeface="Arial"/>
                <a:ea typeface="Arial"/>
                <a:cs typeface="Arial"/>
                <a:sym typeface="Arial"/>
              </a:endParaRPr>
            </a:p>
          </p:txBody>
        </p:sp>
        <p:sp>
          <p:nvSpPr>
            <p:cNvPr id="465" name="Shape 465"/>
            <p:cNvSpPr txBox="1"/>
            <p:nvPr/>
          </p:nvSpPr>
          <p:spPr>
            <a:xfrm>
              <a:off x="803640" y="3362835"/>
              <a:ext cx="2059657" cy="276999"/>
            </a:xfrm>
            <a:prstGeom prst="rect">
              <a:avLst/>
            </a:prstGeom>
            <a:noFill/>
            <a:ln>
              <a:noFill/>
            </a:ln>
          </p:spPr>
          <p:txBody>
            <a:bodyPr wrap="square" lIns="91425" tIns="45700" rIns="91425" bIns="45700" anchor="t" anchorCtr="0">
              <a:noAutofit/>
            </a:bodyPr>
            <a:lstStyle/>
            <a:p>
              <a:pPr>
                <a:buSzPct val="25000"/>
              </a:pPr>
              <a:r>
                <a:rPr lang="en-US" sz="1200" b="1" kern="0">
                  <a:solidFill>
                    <a:srgbClr val="3F3F3F"/>
                  </a:solidFill>
                  <a:latin typeface="Arial"/>
                  <a:ea typeface="Arial"/>
                  <a:cs typeface="Arial"/>
                  <a:sym typeface="Arial"/>
                </a:rPr>
                <a:t>Allergens, Pesticides</a:t>
              </a:r>
              <a:endParaRPr lang="en" sz="1200" b="1" kern="0">
                <a:solidFill>
                  <a:srgbClr val="3F3F3F"/>
                </a:solidFill>
                <a:latin typeface="Arial"/>
                <a:ea typeface="Arial"/>
                <a:cs typeface="Arial"/>
                <a:sym typeface="Arial"/>
              </a:endParaRPr>
            </a:p>
          </p:txBody>
        </p:sp>
      </p:grpSp>
      <p:grpSp>
        <p:nvGrpSpPr>
          <p:cNvPr id="466" name="Shape 466"/>
          <p:cNvGrpSpPr/>
          <p:nvPr/>
        </p:nvGrpSpPr>
        <p:grpSpPr>
          <a:xfrm>
            <a:off x="6152852" y="3029962"/>
            <a:ext cx="2616245" cy="1048024"/>
            <a:chOff x="803640" y="3362835"/>
            <a:chExt cx="2059657" cy="1048024"/>
          </a:xfrm>
        </p:grpSpPr>
        <p:sp>
          <p:nvSpPr>
            <p:cNvPr id="467" name="Shape 467"/>
            <p:cNvSpPr txBox="1"/>
            <p:nvPr/>
          </p:nvSpPr>
          <p:spPr>
            <a:xfrm>
              <a:off x="803640" y="3579862"/>
              <a:ext cx="2059657" cy="830997"/>
            </a:xfrm>
            <a:prstGeom prst="rect">
              <a:avLst/>
            </a:prstGeom>
            <a:noFill/>
            <a:ln>
              <a:noFill/>
            </a:ln>
          </p:spPr>
          <p:txBody>
            <a:bodyPr wrap="square" lIns="91425" tIns="45700" rIns="91425" bIns="45700" anchor="t" anchorCtr="0">
              <a:noAutofit/>
            </a:bodyPr>
            <a:lstStyle/>
            <a:p>
              <a:pPr>
                <a:buSzPct val="25000"/>
              </a:pPr>
              <a:r>
                <a:rPr lang="en-US" sz="1200" kern="0">
                  <a:solidFill>
                    <a:srgbClr val="3F3F3F"/>
                  </a:solidFill>
                  <a:latin typeface="Arial"/>
                  <a:ea typeface="Arial"/>
                  <a:cs typeface="Arial"/>
                  <a:sym typeface="Arial"/>
                </a:rPr>
                <a:t>Wash raw materials that might contain pesticide residues</a:t>
              </a:r>
              <a:endParaRPr lang="en" sz="1200" kern="0">
                <a:solidFill>
                  <a:srgbClr val="3F3F3F"/>
                </a:solidFill>
                <a:latin typeface="Arial"/>
                <a:ea typeface="Arial"/>
                <a:cs typeface="Arial"/>
                <a:sym typeface="Arial"/>
              </a:endParaRPr>
            </a:p>
          </p:txBody>
        </p:sp>
        <p:sp>
          <p:nvSpPr>
            <p:cNvPr id="468" name="Shape 468"/>
            <p:cNvSpPr txBox="1"/>
            <p:nvPr/>
          </p:nvSpPr>
          <p:spPr>
            <a:xfrm>
              <a:off x="803640" y="3362835"/>
              <a:ext cx="2059657" cy="276999"/>
            </a:xfrm>
            <a:prstGeom prst="rect">
              <a:avLst/>
            </a:prstGeom>
            <a:noFill/>
            <a:ln>
              <a:noFill/>
            </a:ln>
          </p:spPr>
          <p:txBody>
            <a:bodyPr wrap="square" lIns="91425" tIns="45700" rIns="91425" bIns="45700" anchor="t" anchorCtr="0">
              <a:noAutofit/>
            </a:bodyPr>
            <a:lstStyle/>
            <a:p>
              <a:pPr>
                <a:buSzPct val="25000"/>
              </a:pPr>
              <a:r>
                <a:rPr lang="en-US" sz="1200" b="1" kern="0">
                  <a:solidFill>
                    <a:srgbClr val="3F3F3F"/>
                  </a:solidFill>
                  <a:latin typeface="Arial"/>
                  <a:cs typeface="Arial"/>
                  <a:sym typeface="Arial"/>
                </a:rPr>
                <a:t>Pesticide residues</a:t>
              </a:r>
              <a:endParaRPr lang="en" sz="1200" b="1" kern="0">
                <a:solidFill>
                  <a:srgbClr val="3F3F3F"/>
                </a:solidFill>
                <a:latin typeface="Arial"/>
                <a:ea typeface="Arial"/>
                <a:cs typeface="Arial"/>
                <a:sym typeface="Arial"/>
              </a:endParaRPr>
            </a:p>
          </p:txBody>
        </p:sp>
      </p:grpSp>
      <p:grpSp>
        <p:nvGrpSpPr>
          <p:cNvPr id="469" name="Shape 469"/>
          <p:cNvGrpSpPr/>
          <p:nvPr/>
        </p:nvGrpSpPr>
        <p:grpSpPr>
          <a:xfrm>
            <a:off x="5796738" y="4475186"/>
            <a:ext cx="2712309" cy="1048024"/>
            <a:chOff x="803640" y="3362835"/>
            <a:chExt cx="2059657" cy="1048024"/>
          </a:xfrm>
        </p:grpSpPr>
        <p:sp>
          <p:nvSpPr>
            <p:cNvPr id="470" name="Shape 470"/>
            <p:cNvSpPr txBox="1"/>
            <p:nvPr/>
          </p:nvSpPr>
          <p:spPr>
            <a:xfrm>
              <a:off x="803640" y="3579862"/>
              <a:ext cx="2059657" cy="830997"/>
            </a:xfrm>
            <a:prstGeom prst="rect">
              <a:avLst/>
            </a:prstGeom>
            <a:noFill/>
            <a:ln>
              <a:noFill/>
            </a:ln>
          </p:spPr>
          <p:txBody>
            <a:bodyPr wrap="square" lIns="91425" tIns="45700" rIns="91425" bIns="45700" anchor="t" anchorCtr="0">
              <a:noAutofit/>
            </a:bodyPr>
            <a:lstStyle/>
            <a:p>
              <a:pPr>
                <a:buSzPct val="25000"/>
              </a:pPr>
              <a:r>
                <a:rPr lang="en-US" sz="1200" kern="0">
                  <a:solidFill>
                    <a:srgbClr val="3F3F3F"/>
                  </a:solidFill>
                  <a:latin typeface="Arial"/>
                  <a:ea typeface="Arial"/>
                  <a:cs typeface="Arial"/>
                  <a:sym typeface="Arial"/>
                </a:rPr>
                <a:t>Schedule allergen products separate and after non-allergen products</a:t>
              </a:r>
              <a:endParaRPr lang="en" sz="1200" kern="0">
                <a:solidFill>
                  <a:srgbClr val="3F3F3F"/>
                </a:solidFill>
                <a:latin typeface="Arial"/>
                <a:ea typeface="Arial"/>
                <a:cs typeface="Arial"/>
                <a:sym typeface="Arial"/>
              </a:endParaRPr>
            </a:p>
          </p:txBody>
        </p:sp>
        <p:sp>
          <p:nvSpPr>
            <p:cNvPr id="471" name="Shape 471"/>
            <p:cNvSpPr txBox="1"/>
            <p:nvPr/>
          </p:nvSpPr>
          <p:spPr>
            <a:xfrm>
              <a:off x="803640" y="3362835"/>
              <a:ext cx="2059657" cy="276999"/>
            </a:xfrm>
            <a:prstGeom prst="rect">
              <a:avLst/>
            </a:prstGeom>
            <a:noFill/>
            <a:ln>
              <a:noFill/>
            </a:ln>
          </p:spPr>
          <p:txBody>
            <a:bodyPr wrap="square" lIns="91425" tIns="45700" rIns="91425" bIns="45700" anchor="t" anchorCtr="0">
              <a:noAutofit/>
            </a:bodyPr>
            <a:lstStyle/>
            <a:p>
              <a:pPr>
                <a:buSzPct val="25000"/>
              </a:pPr>
              <a:r>
                <a:rPr lang="en-US" sz="1200" b="1" kern="0">
                  <a:solidFill>
                    <a:srgbClr val="3F3F3F"/>
                  </a:solidFill>
                  <a:latin typeface="Arial"/>
                  <a:ea typeface="Arial"/>
                  <a:cs typeface="Arial"/>
                  <a:sym typeface="Arial"/>
                </a:rPr>
                <a:t>Allergens</a:t>
              </a:r>
              <a:endParaRPr lang="en" sz="1200" b="1" kern="0">
                <a:solidFill>
                  <a:srgbClr val="3F3F3F"/>
                </a:solidFill>
                <a:latin typeface="Arial"/>
                <a:ea typeface="Arial"/>
                <a:cs typeface="Arial"/>
                <a:sym typeface="Arial"/>
              </a:endParaRPr>
            </a:p>
          </p:txBody>
        </p:sp>
      </p:grpSp>
      <p:grpSp>
        <p:nvGrpSpPr>
          <p:cNvPr id="472" name="Shape 472"/>
          <p:cNvGrpSpPr/>
          <p:nvPr/>
        </p:nvGrpSpPr>
        <p:grpSpPr>
          <a:xfrm>
            <a:off x="1012214" y="4569645"/>
            <a:ext cx="2323459" cy="1048024"/>
            <a:chOff x="803640" y="3362835"/>
            <a:chExt cx="2059657" cy="1048024"/>
          </a:xfrm>
        </p:grpSpPr>
        <p:sp>
          <p:nvSpPr>
            <p:cNvPr id="473" name="Shape 473"/>
            <p:cNvSpPr txBox="1"/>
            <p:nvPr/>
          </p:nvSpPr>
          <p:spPr>
            <a:xfrm>
              <a:off x="803640" y="3579862"/>
              <a:ext cx="2059657" cy="830997"/>
            </a:xfrm>
            <a:prstGeom prst="rect">
              <a:avLst/>
            </a:prstGeom>
            <a:noFill/>
            <a:ln>
              <a:noFill/>
            </a:ln>
          </p:spPr>
          <p:txBody>
            <a:bodyPr wrap="square" lIns="91425" tIns="45700" rIns="91425" bIns="45700" anchor="t" anchorCtr="0">
              <a:noAutofit/>
            </a:bodyPr>
            <a:lstStyle/>
            <a:p>
              <a:pPr algn="r">
                <a:buSzPct val="25000"/>
              </a:pPr>
              <a:r>
                <a:rPr lang="en-US" sz="1200" kern="0">
                  <a:solidFill>
                    <a:srgbClr val="3F3F3F"/>
                  </a:solidFill>
                  <a:latin typeface="Arial"/>
                  <a:ea typeface="Arial"/>
                  <a:cs typeface="Arial"/>
                  <a:sym typeface="Arial"/>
                </a:rPr>
                <a:t>Preventing allergen cross contact</a:t>
              </a:r>
              <a:endParaRPr lang="en" sz="1200" kern="0">
                <a:solidFill>
                  <a:srgbClr val="3F3F3F"/>
                </a:solidFill>
                <a:latin typeface="Arial"/>
                <a:ea typeface="Arial"/>
                <a:cs typeface="Arial"/>
                <a:sym typeface="Arial"/>
              </a:endParaRPr>
            </a:p>
          </p:txBody>
        </p:sp>
        <p:sp>
          <p:nvSpPr>
            <p:cNvPr id="474" name="Shape 474"/>
            <p:cNvSpPr txBox="1"/>
            <p:nvPr/>
          </p:nvSpPr>
          <p:spPr>
            <a:xfrm>
              <a:off x="803640" y="3362835"/>
              <a:ext cx="2059657" cy="276999"/>
            </a:xfrm>
            <a:prstGeom prst="rect">
              <a:avLst/>
            </a:prstGeom>
            <a:noFill/>
            <a:ln>
              <a:noFill/>
            </a:ln>
          </p:spPr>
          <p:txBody>
            <a:bodyPr wrap="square" lIns="91425" tIns="45700" rIns="91425" bIns="45700" anchor="t" anchorCtr="0">
              <a:noAutofit/>
            </a:bodyPr>
            <a:lstStyle/>
            <a:p>
              <a:pPr algn="r">
                <a:buSzPct val="25000"/>
              </a:pPr>
              <a:r>
                <a:rPr lang="en-US" sz="1200" b="1" kern="0">
                  <a:solidFill>
                    <a:srgbClr val="3F3F3F"/>
                  </a:solidFill>
                  <a:latin typeface="Arial"/>
                  <a:ea typeface="Arial"/>
                  <a:cs typeface="Arial"/>
                  <a:sym typeface="Arial"/>
                </a:rPr>
                <a:t>Maintaining Hygiene</a:t>
              </a:r>
              <a:endParaRPr lang="en" sz="1200" b="1" kern="0">
                <a:solidFill>
                  <a:srgbClr val="3F3F3F"/>
                </a:solidFill>
                <a:latin typeface="Arial"/>
                <a:ea typeface="Arial"/>
                <a:cs typeface="Arial"/>
                <a:sym typeface="Arial"/>
              </a:endParaRPr>
            </a:p>
          </p:txBody>
        </p:sp>
      </p:grpSp>
      <p:sp>
        <p:nvSpPr>
          <p:cNvPr id="476" name="Shape 476"/>
          <p:cNvSpPr txBox="1">
            <a:spLocks noGrp="1"/>
          </p:cNvSpPr>
          <p:nvPr>
            <p:ph type="title"/>
          </p:nvPr>
        </p:nvSpPr>
        <p:spPr>
          <a:xfrm>
            <a:off x="0" y="1128085"/>
            <a:ext cx="9144000" cy="601800"/>
          </a:xfrm>
          <a:prstGeom prst="rect">
            <a:avLst/>
          </a:prstGeom>
        </p:spPr>
        <p:txBody>
          <a:bodyPr vert="horz" wrap="square" lIns="91425" tIns="91425" rIns="91425" bIns="91425" rtlCol="0" anchor="ctr" anchorCtr="0">
            <a:noAutofit/>
          </a:bodyPr>
          <a:lstStyle/>
          <a:p>
            <a:pPr>
              <a:buClr>
                <a:schemeClr val="dk1"/>
              </a:buClr>
              <a:buSzPct val="25000"/>
            </a:pPr>
            <a:r>
              <a:rPr lang="en-US" sz="5400">
                <a:solidFill>
                  <a:schemeClr val="dk1"/>
                </a:solidFill>
              </a:rPr>
              <a:t>Chemical Hazards</a:t>
            </a:r>
            <a:endParaRPr lang="en" sz="5400">
              <a:solidFill>
                <a:schemeClr val="dk1"/>
              </a:solidFill>
            </a:endParaRPr>
          </a:p>
        </p:txBody>
      </p:sp>
      <p:sp>
        <p:nvSpPr>
          <p:cNvPr id="38" name="Rectangle 37"/>
          <p:cNvSpPr/>
          <p:nvPr/>
        </p:nvSpPr>
        <p:spPr>
          <a:xfrm>
            <a:off x="2965310" y="3140563"/>
            <a:ext cx="768160" cy="584775"/>
          </a:xfrm>
          <a:prstGeom prst="rect">
            <a:avLst/>
          </a:prstGeom>
          <a:noFill/>
        </p:spPr>
        <p:txBody>
          <a:bodyPr wrap="none" lIns="91440" tIns="45720" rIns="91440" bIns="45720">
            <a:spAutoFit/>
          </a:bodyPr>
          <a:lstStyle/>
          <a:p>
            <a:pPr algn="ctr"/>
            <a:r>
              <a:rPr lang="en-US" sz="3200" b="1" kern="0" spc="50">
                <a:ln w="0"/>
                <a:solidFill>
                  <a:srgbClr val="FF0000"/>
                </a:solidFill>
                <a:effectLst>
                  <a:innerShdw blurRad="63500" dist="50800" dir="13500000">
                    <a:srgbClr val="000000">
                      <a:alpha val="50000"/>
                    </a:srgbClr>
                  </a:innerShdw>
                </a:effectLst>
                <a:latin typeface="Arial"/>
                <a:cs typeface="Arial"/>
                <a:sym typeface="Arial"/>
              </a:rPr>
              <a:t>PC</a:t>
            </a:r>
          </a:p>
        </p:txBody>
      </p:sp>
      <p:sp>
        <p:nvSpPr>
          <p:cNvPr id="39" name="Rectangle 38"/>
          <p:cNvSpPr/>
          <p:nvPr/>
        </p:nvSpPr>
        <p:spPr>
          <a:xfrm>
            <a:off x="3257498" y="4554257"/>
            <a:ext cx="1138453" cy="584775"/>
          </a:xfrm>
          <a:prstGeom prst="rect">
            <a:avLst/>
          </a:prstGeom>
          <a:noFill/>
        </p:spPr>
        <p:txBody>
          <a:bodyPr wrap="none" lIns="91440" tIns="45720" rIns="91440" bIns="45720">
            <a:spAutoFit/>
          </a:bodyPr>
          <a:lstStyle/>
          <a:p>
            <a:pPr algn="ctr"/>
            <a:r>
              <a:rPr lang="en-US" sz="3200" b="1" kern="0" spc="50">
                <a:ln w="0"/>
                <a:solidFill>
                  <a:srgbClr val="FFFF00"/>
                </a:solidFill>
                <a:effectLst>
                  <a:innerShdw blurRad="63500" dist="50800" dir="13500000">
                    <a:srgbClr val="000000">
                      <a:alpha val="50000"/>
                    </a:srgbClr>
                  </a:innerShdw>
                </a:effectLst>
                <a:latin typeface="Arial"/>
                <a:cs typeface="Arial"/>
                <a:sym typeface="Arial"/>
              </a:rPr>
              <a:t>GMP</a:t>
            </a:r>
          </a:p>
        </p:txBody>
      </p:sp>
      <p:sp>
        <p:nvSpPr>
          <p:cNvPr id="40" name="Rectangle 39"/>
          <p:cNvSpPr/>
          <p:nvPr/>
        </p:nvSpPr>
        <p:spPr>
          <a:xfrm>
            <a:off x="4764703" y="4554257"/>
            <a:ext cx="1138453" cy="584775"/>
          </a:xfrm>
          <a:prstGeom prst="rect">
            <a:avLst/>
          </a:prstGeom>
          <a:noFill/>
        </p:spPr>
        <p:txBody>
          <a:bodyPr wrap="none" lIns="91440" tIns="45720" rIns="91440" bIns="45720">
            <a:spAutoFit/>
          </a:bodyPr>
          <a:lstStyle/>
          <a:p>
            <a:pPr algn="ctr"/>
            <a:r>
              <a:rPr lang="en-US" sz="3200" b="1" kern="0" spc="50">
                <a:ln w="0"/>
                <a:solidFill>
                  <a:srgbClr val="FFFF00"/>
                </a:solidFill>
                <a:effectLst>
                  <a:innerShdw blurRad="63500" dist="50800" dir="13500000">
                    <a:srgbClr val="000000">
                      <a:alpha val="50000"/>
                    </a:srgbClr>
                  </a:innerShdw>
                </a:effectLst>
                <a:latin typeface="Arial"/>
                <a:cs typeface="Arial"/>
                <a:sym typeface="Arial"/>
              </a:rPr>
              <a:t>GMP</a:t>
            </a:r>
          </a:p>
        </p:txBody>
      </p:sp>
      <p:sp>
        <p:nvSpPr>
          <p:cNvPr id="41" name="Rectangle 40"/>
          <p:cNvSpPr/>
          <p:nvPr/>
        </p:nvSpPr>
        <p:spPr>
          <a:xfrm>
            <a:off x="3993009" y="2372633"/>
            <a:ext cx="1127232" cy="369332"/>
          </a:xfrm>
          <a:prstGeom prst="rect">
            <a:avLst/>
          </a:prstGeom>
          <a:noFill/>
        </p:spPr>
        <p:txBody>
          <a:bodyPr wrap="none" lIns="91440" tIns="45720" rIns="91440" bIns="45720">
            <a:spAutoFit/>
          </a:bodyPr>
          <a:lstStyle/>
          <a:p>
            <a:pPr algn="ctr"/>
            <a:r>
              <a:rPr lang="en-US" b="1" kern="0" spc="50">
                <a:ln w="9525">
                  <a:solidFill>
                    <a:srgbClr val="5B9BD5"/>
                  </a:solidFill>
                </a:ln>
                <a:solidFill>
                  <a:srgbClr val="7030A0"/>
                </a:solidFill>
                <a:effectLst>
                  <a:innerShdw blurRad="63500" dist="50800" dir="13500000">
                    <a:srgbClr val="000000">
                      <a:alpha val="50000"/>
                    </a:srgbClr>
                  </a:innerShdw>
                </a:effectLst>
                <a:latin typeface="Arial"/>
                <a:cs typeface="Arial"/>
                <a:sym typeface="Arial"/>
              </a:rPr>
              <a:t>Hazards</a:t>
            </a:r>
          </a:p>
        </p:txBody>
      </p:sp>
      <p:sp>
        <p:nvSpPr>
          <p:cNvPr id="33" name="Rectangle 32"/>
          <p:cNvSpPr/>
          <p:nvPr/>
        </p:nvSpPr>
        <p:spPr>
          <a:xfrm>
            <a:off x="5128897" y="3156827"/>
            <a:ext cx="1138453" cy="584775"/>
          </a:xfrm>
          <a:prstGeom prst="rect">
            <a:avLst/>
          </a:prstGeom>
          <a:noFill/>
        </p:spPr>
        <p:txBody>
          <a:bodyPr wrap="none" lIns="91440" tIns="45720" rIns="91440" bIns="45720">
            <a:spAutoFit/>
          </a:bodyPr>
          <a:lstStyle/>
          <a:p>
            <a:pPr algn="ctr"/>
            <a:r>
              <a:rPr lang="en-US" sz="3200" b="1" kern="0" spc="50">
                <a:ln w="0"/>
                <a:solidFill>
                  <a:srgbClr val="FFFF00"/>
                </a:solidFill>
                <a:effectLst>
                  <a:innerShdw blurRad="63500" dist="50800" dir="13500000">
                    <a:srgbClr val="000000">
                      <a:alpha val="50000"/>
                    </a:srgbClr>
                  </a:innerShdw>
                </a:effectLst>
                <a:latin typeface="Arial"/>
                <a:cs typeface="Arial"/>
                <a:sym typeface="Arial"/>
              </a:rPr>
              <a:t>GMP</a:t>
            </a:r>
          </a:p>
        </p:txBody>
      </p:sp>
      <p:pic>
        <p:nvPicPr>
          <p:cNvPr id="34" name="Picture 33"/>
          <p:cNvPicPr>
            <a:picLocks noChangeAspect="1"/>
          </p:cNvPicPr>
          <p:nvPr/>
        </p:nvPicPr>
        <p:blipFill>
          <a:blip r:embed="rId3"/>
          <a:stretch>
            <a:fillRect/>
          </a:stretch>
        </p:blipFill>
        <p:spPr>
          <a:xfrm>
            <a:off x="3857668" y="3109452"/>
            <a:ext cx="1330641" cy="1169892"/>
          </a:xfrm>
          <a:prstGeom prst="rect">
            <a:avLst/>
          </a:prstGeom>
        </p:spPr>
      </p:pic>
    </p:spTree>
    <p:extLst>
      <p:ext uri="{BB962C8B-B14F-4D97-AF65-F5344CB8AC3E}">
        <p14:creationId xmlns:p14="http://schemas.microsoft.com/office/powerpoint/2010/main" val="1134465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 Session</a:t>
            </a:r>
          </a:p>
        </p:txBody>
      </p:sp>
      <p:pic>
        <p:nvPicPr>
          <p:cNvPr id="2050" name="Picture 2" descr="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88126" y="1825625"/>
            <a:ext cx="396774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5244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374305" y="185530"/>
            <a:ext cx="8461375" cy="914400"/>
          </a:xfrm>
        </p:spPr>
        <p:txBody>
          <a:bodyPr>
            <a:normAutofit fontScale="90000"/>
          </a:bodyPr>
          <a:lstStyle/>
          <a:p>
            <a:pPr algn="ctr"/>
            <a:r>
              <a:rPr lang="en-US" b="1" dirty="0">
                <a:ea typeface="ＭＳ Ｐゴシック" charset="-128"/>
              </a:rPr>
              <a:t>Thank you for your participation in today’s sharing session!</a:t>
            </a:r>
            <a:endParaRPr lang="en-US" dirty="0">
              <a:ea typeface="ＭＳ Ｐゴシック" charset="-128"/>
            </a:endParaRPr>
          </a:p>
        </p:txBody>
      </p:sp>
      <p:sp>
        <p:nvSpPr>
          <p:cNvPr id="3" name="Content Placeholder 2"/>
          <p:cNvSpPr>
            <a:spLocks noGrp="1"/>
          </p:cNvSpPr>
          <p:nvPr>
            <p:ph idx="1"/>
          </p:nvPr>
        </p:nvSpPr>
        <p:spPr>
          <a:xfrm>
            <a:off x="228600" y="1447800"/>
            <a:ext cx="8686800" cy="4937502"/>
          </a:xfrm>
        </p:spPr>
        <p:txBody>
          <a:bodyPr>
            <a:normAutofit lnSpcReduction="10000"/>
          </a:bodyPr>
          <a:lstStyle/>
          <a:p>
            <a:pPr marL="0" indent="0">
              <a:buNone/>
              <a:defRPr/>
            </a:pPr>
            <a:r>
              <a:rPr lang="en-US" sz="3600" b="1" dirty="0">
                <a:solidFill>
                  <a:schemeClr val="accent6">
                    <a:lumMod val="10000"/>
                  </a:schemeClr>
                </a:solidFill>
              </a:rPr>
              <a:t>For more information about NACCHO’s Food Safety Program, contact:</a:t>
            </a:r>
          </a:p>
          <a:p>
            <a:pPr marL="0" indent="0">
              <a:buNone/>
              <a:defRPr/>
            </a:pPr>
            <a:endParaRPr lang="en-US" sz="3600" b="1" dirty="0">
              <a:solidFill>
                <a:schemeClr val="accent6">
                  <a:lumMod val="10000"/>
                </a:schemeClr>
              </a:solidFill>
            </a:endParaRPr>
          </a:p>
          <a:p>
            <a:pPr>
              <a:defRPr/>
            </a:pPr>
            <a:r>
              <a:rPr lang="en-US" sz="3600" dirty="0">
                <a:solidFill>
                  <a:schemeClr val="accent6">
                    <a:lumMod val="10000"/>
                  </a:schemeClr>
                </a:solidFill>
                <a:hlinkClick r:id="rId3"/>
              </a:rPr>
              <a:t> foodsafetyinfo@naccho.org</a:t>
            </a:r>
            <a:r>
              <a:rPr lang="en-US" sz="3600" dirty="0">
                <a:solidFill>
                  <a:schemeClr val="accent6">
                    <a:lumMod val="10000"/>
                  </a:schemeClr>
                </a:solidFill>
              </a:rPr>
              <a:t>  </a:t>
            </a:r>
          </a:p>
          <a:p>
            <a:pPr>
              <a:defRPr/>
            </a:pPr>
            <a:r>
              <a:rPr lang="en-US" sz="3600" dirty="0">
                <a:solidFill>
                  <a:schemeClr val="accent6">
                    <a:lumMod val="10000"/>
                  </a:schemeClr>
                </a:solidFill>
              </a:rPr>
              <a:t> Amy Chang(achang@naccho.org; 202-507-4221) </a:t>
            </a:r>
          </a:p>
          <a:p>
            <a:pPr marL="0" indent="0">
              <a:buNone/>
              <a:defRPr/>
            </a:pPr>
            <a:endParaRPr lang="en-US" sz="3600" dirty="0">
              <a:solidFill>
                <a:schemeClr val="accent6">
                  <a:lumMod val="10000"/>
                </a:schemeClr>
              </a:solidFill>
              <a:hlinkClick r:id="rId4"/>
            </a:endParaRPr>
          </a:p>
          <a:p>
            <a:pPr marL="0" indent="0">
              <a:buNone/>
              <a:defRPr/>
            </a:pPr>
            <a:r>
              <a:rPr lang="en-US" sz="3600" dirty="0">
                <a:solidFill>
                  <a:schemeClr val="accent6">
                    <a:lumMod val="10000"/>
                  </a:schemeClr>
                </a:solidFill>
                <a:hlinkClick r:id="rId4"/>
              </a:rPr>
              <a:t>http://www.naccho.org/programs/environmental-health/hazards/food-safety</a:t>
            </a:r>
            <a:r>
              <a:rPr lang="en-US" sz="3600" dirty="0">
                <a:solidFill>
                  <a:schemeClr val="accent6">
                    <a:lumMod val="10000"/>
                  </a:schemeClr>
                </a:solidFill>
              </a:rPr>
              <a:t> </a:t>
            </a:r>
            <a:endParaRPr lang="en-US" sz="3600" dirty="0"/>
          </a:p>
          <a:p>
            <a:pPr marL="0" indent="0">
              <a:buNone/>
              <a:defRPr/>
            </a:pPr>
            <a:endParaRPr lang="en-US" sz="3600" dirty="0">
              <a:solidFill>
                <a:schemeClr val="accent6">
                  <a:lumMod val="10000"/>
                </a:schemeClr>
              </a:solidFill>
            </a:endParaRPr>
          </a:p>
        </p:txBody>
      </p:sp>
    </p:spTree>
    <p:extLst>
      <p:ext uri="{BB962C8B-B14F-4D97-AF65-F5344CB8AC3E}">
        <p14:creationId xmlns:p14="http://schemas.microsoft.com/office/powerpoint/2010/main" val="2418746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CD2A8F-9887-4B67-A72C-C79192139C02}"/>
              </a:ext>
            </a:extLst>
          </p:cNvPr>
          <p:cNvSpPr txBox="1"/>
          <p:nvPr/>
        </p:nvSpPr>
        <p:spPr>
          <a:xfrm>
            <a:off x="4572000" y="3134595"/>
            <a:ext cx="4392494" cy="707886"/>
          </a:xfrm>
          <a:prstGeom prst="rect">
            <a:avLst/>
          </a:prstGeom>
          <a:noFill/>
        </p:spPr>
        <p:txBody>
          <a:bodyPr wrap="square" rtlCol="0">
            <a:spAutoFit/>
          </a:bodyPr>
          <a:lstStyle/>
          <a:p>
            <a:r>
              <a:rPr lang="en-US" sz="4000" dirty="0"/>
              <a:t>Zack Lustgarten</a:t>
            </a:r>
          </a:p>
        </p:txBody>
      </p:sp>
      <p:pic>
        <p:nvPicPr>
          <p:cNvPr id="3" name="Picture 2" descr="A person smiling for the camera&#10;&#10;Description automatically generated">
            <a:extLst>
              <a:ext uri="{FF2B5EF4-FFF2-40B4-BE49-F238E27FC236}">
                <a16:creationId xmlns:a16="http://schemas.microsoft.com/office/drawing/2014/main" id="{3BF6EEA8-A862-4F14-8F2B-65B1D061D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720" y="1946289"/>
            <a:ext cx="4122465" cy="3287698"/>
          </a:xfrm>
          <a:prstGeom prst="rect">
            <a:avLst/>
          </a:prstGeom>
        </p:spPr>
      </p:pic>
    </p:spTree>
    <p:extLst>
      <p:ext uri="{BB962C8B-B14F-4D97-AF65-F5344CB8AC3E}">
        <p14:creationId xmlns:p14="http://schemas.microsoft.com/office/powerpoint/2010/main" val="4161543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Curing and Fermenting Review Process</a:t>
            </a:r>
          </a:p>
        </p:txBody>
      </p:sp>
      <p:sp>
        <p:nvSpPr>
          <p:cNvPr id="3" name="Subtitle 2"/>
          <p:cNvSpPr>
            <a:spLocks noGrp="1"/>
          </p:cNvSpPr>
          <p:nvPr>
            <p:ph type="subTitle" idx="1"/>
          </p:nvPr>
        </p:nvSpPr>
        <p:spPr>
          <a:xfrm>
            <a:off x="4343400" y="3810000"/>
            <a:ext cx="4648200" cy="647700"/>
          </a:xfrm>
        </p:spPr>
        <p:txBody>
          <a:bodyPr>
            <a:normAutofit/>
          </a:bodyPr>
          <a:lstStyle/>
          <a:p>
            <a:r>
              <a:rPr lang="en-US" sz="2000" dirty="0"/>
              <a:t>Zack Lustgarten, REHS, CP-FS, MS</a:t>
            </a:r>
          </a:p>
        </p:txBody>
      </p:sp>
      <p:pic>
        <p:nvPicPr>
          <p:cNvPr id="6" name="Picture Placeholder 5">
            <a:extLst>
              <a:ext uri="{FF2B5EF4-FFF2-40B4-BE49-F238E27FC236}">
                <a16:creationId xmlns:a16="http://schemas.microsoft.com/office/drawing/2014/main" id="{379728D7-7080-4BDA-9C9B-3EFD0EA3B28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222" r="12222"/>
          <a:stretch>
            <a:fillRect/>
          </a:stretch>
        </p:blipFill>
        <p:spPr/>
      </p:pic>
    </p:spTree>
    <p:extLst>
      <p:ext uri="{BB962C8B-B14F-4D97-AF65-F5344CB8AC3E}">
        <p14:creationId xmlns:p14="http://schemas.microsoft.com/office/powerpoint/2010/main" val="1027974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AFB55E-9637-4293-8ED7-57DC405CAE25}"/>
              </a:ext>
            </a:extLst>
          </p:cNvPr>
          <p:cNvSpPr>
            <a:spLocks noGrp="1"/>
          </p:cNvSpPr>
          <p:nvPr>
            <p:ph type="title"/>
          </p:nvPr>
        </p:nvSpPr>
        <p:spPr/>
        <p:txBody>
          <a:bodyPr/>
          <a:lstStyle/>
          <a:p>
            <a:r>
              <a:rPr lang="en-US" dirty="0"/>
              <a:t>Boulder County, Colorado</a:t>
            </a:r>
          </a:p>
        </p:txBody>
      </p:sp>
      <p:pic>
        <p:nvPicPr>
          <p:cNvPr id="4" name="Content Placeholder 3">
            <a:extLst>
              <a:ext uri="{FF2B5EF4-FFF2-40B4-BE49-F238E27FC236}">
                <a16:creationId xmlns:a16="http://schemas.microsoft.com/office/drawing/2014/main" id="{38B3C9EE-F40B-4837-B7C1-1AB216BE782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2544686"/>
            <a:ext cx="8229600" cy="2419502"/>
          </a:xfrm>
        </p:spPr>
      </p:pic>
    </p:spTree>
    <p:extLst>
      <p:ext uri="{BB962C8B-B14F-4D97-AF65-F5344CB8AC3E}">
        <p14:creationId xmlns:p14="http://schemas.microsoft.com/office/powerpoint/2010/main" val="4053412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50CF-1B03-4A4C-A623-CEE6A17DA89C}"/>
              </a:ext>
            </a:extLst>
          </p:cNvPr>
          <p:cNvSpPr>
            <a:spLocks noGrp="1"/>
          </p:cNvSpPr>
          <p:nvPr>
            <p:ph type="title"/>
          </p:nvPr>
        </p:nvSpPr>
        <p:spPr/>
        <p:txBody>
          <a:bodyPr/>
          <a:lstStyle/>
          <a:p>
            <a:r>
              <a:rPr lang="en-US" dirty="0"/>
              <a:t>Cities Served</a:t>
            </a:r>
          </a:p>
        </p:txBody>
      </p:sp>
      <p:pic>
        <p:nvPicPr>
          <p:cNvPr id="1026" name="Picture 2" descr="https://assets.bouldercounty.org/wp-content/uploads/2017/02/boulder-county-demographic.png">
            <a:extLst>
              <a:ext uri="{FF2B5EF4-FFF2-40B4-BE49-F238E27FC236}">
                <a16:creationId xmlns:a16="http://schemas.microsoft.com/office/drawing/2014/main" id="{C6E0F5C1-BA3E-4A9E-A87E-6DF9D3DA635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61521" y="2514600"/>
            <a:ext cx="7220958" cy="15718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DC897B3-16FD-4644-8C66-B714F80F0EBE}"/>
              </a:ext>
            </a:extLst>
          </p:cNvPr>
          <p:cNvSpPr/>
          <p:nvPr/>
        </p:nvSpPr>
        <p:spPr>
          <a:xfrm>
            <a:off x="457200" y="4343401"/>
            <a:ext cx="8077200" cy="461665"/>
          </a:xfrm>
          <a:prstGeom prst="rect">
            <a:avLst/>
          </a:prstGeom>
        </p:spPr>
        <p:txBody>
          <a:bodyPr wrap="square">
            <a:spAutoFit/>
          </a:bodyPr>
          <a:lstStyle/>
          <a:p>
            <a:r>
              <a:rPr lang="en-US" sz="1200" dirty="0">
                <a:solidFill>
                  <a:srgbClr val="555555"/>
                </a:solidFill>
                <a:latin typeface="Lato"/>
              </a:rPr>
              <a:t>*Includes towns of Erie, Jamestown, Lyons, Nederland, Superior and Ward, and unincorporated areas such as the communities of </a:t>
            </a:r>
            <a:r>
              <a:rPr lang="en-US" sz="1200" dirty="0" err="1">
                <a:solidFill>
                  <a:srgbClr val="555555"/>
                </a:solidFill>
                <a:latin typeface="Lato"/>
              </a:rPr>
              <a:t>Allenspark</a:t>
            </a:r>
            <a:r>
              <a:rPr lang="en-US" sz="1200" dirty="0">
                <a:solidFill>
                  <a:srgbClr val="555555"/>
                </a:solidFill>
                <a:latin typeface="Lato"/>
              </a:rPr>
              <a:t>, Eldorado Springs, </a:t>
            </a:r>
            <a:r>
              <a:rPr lang="en-US" sz="1200" dirty="0" err="1">
                <a:solidFill>
                  <a:srgbClr val="555555"/>
                </a:solidFill>
                <a:latin typeface="Lato"/>
              </a:rPr>
              <a:t>Gunbarrel</a:t>
            </a:r>
            <a:r>
              <a:rPr lang="en-US" sz="1200" dirty="0">
                <a:solidFill>
                  <a:srgbClr val="555555"/>
                </a:solidFill>
                <a:latin typeface="Lato"/>
              </a:rPr>
              <a:t> and Niwot.</a:t>
            </a:r>
            <a:endParaRPr lang="en-US" sz="1200" dirty="0">
              <a:solidFill>
                <a:srgbClr val="603913"/>
              </a:solidFill>
              <a:latin typeface="Tahoma"/>
            </a:endParaRPr>
          </a:p>
        </p:txBody>
      </p:sp>
    </p:spTree>
    <p:extLst>
      <p:ext uri="{BB962C8B-B14F-4D97-AF65-F5344CB8AC3E}">
        <p14:creationId xmlns:p14="http://schemas.microsoft.com/office/powerpoint/2010/main" val="13567554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xml><?xml version="1.0" encoding="utf-8"?>
<p:tagLst xmlns:a="http://schemas.openxmlformats.org/drawingml/2006/main" xmlns:r="http://schemas.openxmlformats.org/officeDocument/2006/relationships" xmlns:p="http://schemas.openxmlformats.org/presentationml/2006/main">
  <p:tag name="ISIMAGESASSOCIATED" val="No"/>
</p:tagLst>
</file>

<file path=ppt/theme/_rels/theme7.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Office Theme">
  <a:themeElements>
    <a:clrScheme name="NACCHO">
      <a:dk1>
        <a:sysClr val="windowText" lastClr="000000"/>
      </a:dk1>
      <a:lt1>
        <a:sysClr val="window" lastClr="FFFFFF"/>
      </a:lt1>
      <a:dk2>
        <a:srgbClr val="3D4242"/>
      </a:dk2>
      <a:lt2>
        <a:srgbClr val="E7E6E6"/>
      </a:lt2>
      <a:accent1>
        <a:srgbClr val="008B99"/>
      </a:accent1>
      <a:accent2>
        <a:srgbClr val="78A22F"/>
      </a:accent2>
      <a:accent3>
        <a:srgbClr val="D06F1A"/>
      </a:accent3>
      <a:accent4>
        <a:srgbClr val="6D276A"/>
      </a:accent4>
      <a:accent5>
        <a:srgbClr val="00467F"/>
      </a:accent5>
      <a:accent6>
        <a:srgbClr val="FFFFFF"/>
      </a:accent6>
      <a:hlink>
        <a:srgbClr val="0563C1"/>
      </a:hlink>
      <a:folHlink>
        <a:srgbClr val="954F72"/>
      </a:folHlink>
    </a:clrScheme>
    <a:fontScheme name="Calondra">
      <a:majorFont>
        <a:latin typeface="Segoe U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BCPH Swoosh Template">
  <a:themeElements>
    <a:clrScheme name="BCPH">
      <a:dk1>
        <a:srgbClr val="603913"/>
      </a:dk1>
      <a:lt1>
        <a:sysClr val="window" lastClr="FFFFFF"/>
      </a:lt1>
      <a:dk2>
        <a:srgbClr val="1F497D"/>
      </a:dk2>
      <a:lt2>
        <a:srgbClr val="EEECE1"/>
      </a:lt2>
      <a:accent1>
        <a:srgbClr val="B0CA36"/>
      </a:accent1>
      <a:accent2>
        <a:srgbClr val="F15A29"/>
      </a:accent2>
      <a:accent3>
        <a:srgbClr val="58C0DB"/>
      </a:accent3>
      <a:accent4>
        <a:srgbClr val="8064A2"/>
      </a:accent4>
      <a:accent5>
        <a:srgbClr val="E36C09"/>
      </a:accent5>
      <a:accent6>
        <a:srgbClr val="603913"/>
      </a:accent6>
      <a:hlink>
        <a:srgbClr val="58C0DB"/>
      </a:hlink>
      <a:folHlink>
        <a:srgbClr val="58C0DB"/>
      </a:folHlink>
    </a:clrScheme>
    <a:fontScheme name="BCPH">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CPH Template" id="{24500284-55B3-4DB1-A3DF-8F04EC74D73D}" vid="{F1526C01-F5E1-428A-A48F-29E202CF5341}"/>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s Slide Master">
  <a:themeElements>
    <a:clrScheme name="Custom 46">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Widescreen 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4772</Words>
  <Application>Microsoft Office PowerPoint</Application>
  <PresentationFormat>On-screen Show (4:3)</PresentationFormat>
  <Paragraphs>706</Paragraphs>
  <Slides>59</Slides>
  <Notes>42</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59</vt:i4>
      </vt:variant>
    </vt:vector>
  </HeadingPairs>
  <TitlesOfParts>
    <vt:vector size="81" baseType="lpstr">
      <vt:lpstr>Abadi MT Condensed Extra Bold</vt:lpstr>
      <vt:lpstr>Apple Chancery</vt:lpstr>
      <vt:lpstr>Arial</vt:lpstr>
      <vt:lpstr>Calibri</vt:lpstr>
      <vt:lpstr>Calibri Light</vt:lpstr>
      <vt:lpstr>Lato</vt:lpstr>
      <vt:lpstr>Segoe UI</vt:lpstr>
      <vt:lpstr>Tahoma</vt:lpstr>
      <vt:lpstr>Times</vt:lpstr>
      <vt:lpstr>Tw Cen MT</vt:lpstr>
      <vt:lpstr>Wingdings</vt:lpstr>
      <vt:lpstr>Wingdings 2</vt:lpstr>
      <vt:lpstr>Office Theme</vt:lpstr>
      <vt:lpstr>Custom Design</vt:lpstr>
      <vt:lpstr>1_Custom Design</vt:lpstr>
      <vt:lpstr>2_Custom Design</vt:lpstr>
      <vt:lpstr>3_Custom Design</vt:lpstr>
      <vt:lpstr>Contents Slide Master</vt:lpstr>
      <vt:lpstr>Widescreen Presentation</vt:lpstr>
      <vt:lpstr>1_Office Theme</vt:lpstr>
      <vt:lpstr>4_Custom Design</vt:lpstr>
      <vt:lpstr>BCPH Swoosh Template</vt:lpstr>
      <vt:lpstr>Welcome!  Please use your computer speakers for audio.</vt:lpstr>
      <vt:lpstr>Sharing Session Specialized Processes-Fermentation and Curing  April 9, 2019</vt:lpstr>
      <vt:lpstr>Overview</vt:lpstr>
      <vt:lpstr>Housekeeping Items</vt:lpstr>
      <vt:lpstr>Housekeeping Items</vt:lpstr>
      <vt:lpstr>PowerPoint Presentation</vt:lpstr>
      <vt:lpstr>Curing and Fermenting Review Process</vt:lpstr>
      <vt:lpstr>Boulder County, Colorado</vt:lpstr>
      <vt:lpstr>Cities Served</vt:lpstr>
      <vt:lpstr>Food Safety Program </vt:lpstr>
      <vt:lpstr>Food Safety Program </vt:lpstr>
      <vt:lpstr>Specialized Processing</vt:lpstr>
      <vt:lpstr>Steps to Conduct Review</vt:lpstr>
      <vt:lpstr>Pre-Submittal Consultation</vt:lpstr>
      <vt:lpstr>Commonly Encountered Foods </vt:lpstr>
      <vt:lpstr>Commonly Encountered Foods</vt:lpstr>
      <vt:lpstr>Colorado-Specific Consideration </vt:lpstr>
      <vt:lpstr>HACCP Application and Validation </vt:lpstr>
      <vt:lpstr>Validation</vt:lpstr>
      <vt:lpstr>Validation Elements Required (cont’d) </vt:lpstr>
      <vt:lpstr>Common Deficiencies </vt:lpstr>
      <vt:lpstr>Position Letter</vt:lpstr>
      <vt:lpstr>Onsite Verification</vt:lpstr>
      <vt:lpstr>Resources</vt:lpstr>
      <vt:lpstr>Thank You</vt:lpstr>
      <vt:lpstr>PowerPoint Presentation</vt:lpstr>
      <vt:lpstr>FERMENTATION FOOD SAFETY</vt:lpstr>
      <vt:lpstr>Fermented foods (the good)</vt:lpstr>
      <vt:lpstr>A “culture” gap</vt:lpstr>
      <vt:lpstr>A “culture” gap</vt:lpstr>
      <vt:lpstr>FERMENTATIONS</vt:lpstr>
      <vt:lpstr>FERMENTATION IN RETAIL-FOODSERVICE </vt:lpstr>
      <vt:lpstr>PowerPoint Presentation</vt:lpstr>
      <vt:lpstr>HACCP Preliminaries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Hazards and controls</vt:lpstr>
      <vt:lpstr>PowerPoint Presentation</vt:lpstr>
      <vt:lpstr>HA+CCP</vt:lpstr>
      <vt:lpstr>HACCP</vt:lpstr>
      <vt:lpstr>PowerPoint Presentation</vt:lpstr>
      <vt:lpstr>Microbiological Hazards</vt:lpstr>
      <vt:lpstr>Chemical Hazards</vt:lpstr>
      <vt:lpstr>Q&amp;A Session</vt:lpstr>
      <vt:lpstr>Thank you for your participation in today’s sharing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Sharing Session Specialized Processes-Fermentation and Curing  April 9, 2019</dc:title>
  <dc:creator>Amy Chang</dc:creator>
  <cp:lastModifiedBy>Amy Chang</cp:lastModifiedBy>
  <cp:revision>5</cp:revision>
  <dcterms:created xsi:type="dcterms:W3CDTF">2019-03-04T17:46:13Z</dcterms:created>
  <dcterms:modified xsi:type="dcterms:W3CDTF">2019-04-09T13:49:25Z</dcterms:modified>
</cp:coreProperties>
</file>