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DCDC-C8A3-425D-8BA8-4EF252BC3F2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B21D-8DF3-4CFA-9EE9-A5CC2E19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57955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 smtClean="0"/>
              <a:t>Key person to do education or bring in outside experts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Lead an organization Self-Assessment Team (SAT)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Facilitate processes to achieve consensus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Orient staff/SAT/other stakeholders on accreditation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Schedule and facilitate regular meetings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Develop and implement internal communication plan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Develop and collect data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PHAB liaison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Liaison to State, External Champions, other LHAs, and BOH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378327"/>
            <a:ext cx="274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 smtClean="0"/>
              <a:t>Promote accreditation to all staff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Assure staff are educated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Promote and build Quality Improvement Culture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Develop Self-Assessment Team (SAT)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Prioritize next steps for accreditation process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Identify gaps by domain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Organize structure within budget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Identify competencies for accreditation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Complete online PHAB orientation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371600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 smtClean="0"/>
              <a:t>Receive internal data and participate in focus groups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Give feedback for the accreditation process, progress, and prioritization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Identify and connect SNHD to other community partners in order to make improvements in the public health system specific to each domain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Identify local domain subject matter experts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Assist with development of inter-agency public health communication plan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Attend regular meetings</a:t>
            </a:r>
          </a:p>
          <a:p>
            <a:pPr marL="342900" indent="-342900">
              <a:buAutoNum type="arabicParenR"/>
            </a:pP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464403"/>
            <a:ext cx="25898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Accreditation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Coordinator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3746" y="464403"/>
            <a:ext cx="25898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Internal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Staff Champions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464403"/>
            <a:ext cx="25898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External ASC Champions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30480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457200"/>
            <a:ext cx="31242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457200"/>
            <a:ext cx="29718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762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Roles in Accreditation Process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2" name="SessionQuestion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version="1.0"?&gt;&lt;AllQuestions /&gt;</a:t>
            </a:r>
            <a:endParaRPr lang="en-US"/>
          </a:p>
        </p:txBody>
      </p:sp>
      <p:sp>
        <p:nvSpPr>
          <p:cNvPr id="13" name="SessionAnswerData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version="1.0"?&gt;&lt;AllAnswers /&gt;</a:t>
            </a:r>
            <a:endParaRPr lang="en-US"/>
          </a:p>
        </p:txBody>
      </p:sp>
      <p:sp>
        <p:nvSpPr>
          <p:cNvPr id="14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version="1.0"?&gt;&lt;AllResponses /&gt;</a:t>
            </a:r>
            <a:endParaRPr lang="en-US"/>
          </a:p>
        </p:txBody>
      </p:sp>
      <p:sp>
        <p:nvSpPr>
          <p:cNvPr id="15" name="SessionPresentationSettings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gridOpacity&gt;50%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Received&lt;/responseCounterDisplayValue&gt;&lt;insertObjectUsingColor&gt;Red&lt;/insertObjectUsingColor&gt;&lt;showResults&gt;Yes&lt;/showResults&gt;&lt;teamColors&gt;Use PowerPoint Color Scheme&lt;/teamColors&gt;&lt;teamIdentificationType&gt;None&lt;/teamIdentificationType&gt;&lt;teamScoringType&gt;Voting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All Slides&lt;/showControlBar&gt;&lt;defaultCorrectPointValue&gt;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True&lt;/isGridColorKnownColor&gt;&lt;gridColorName&gt;Yellow&lt;/gridColorName&gt;&lt;/Settings&gt;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511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</dc:creator>
  <cp:lastModifiedBy>emonteiro</cp:lastModifiedBy>
  <cp:revision>7</cp:revision>
  <dcterms:created xsi:type="dcterms:W3CDTF">2012-02-09T20:18:59Z</dcterms:created>
  <dcterms:modified xsi:type="dcterms:W3CDTF">2012-06-07T19:20:33Z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d2f9032b63ec435791198b20c47fbce6</vt:lpwstr>
  </property>
</Properties>
</file>